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theme/theme2.xml" ContentType="application/vnd.openxmlformats-officedocument.theme+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 id="2147484844" r:id="rId5"/>
    <p:sldMasterId id="2147484877" r:id="rId6"/>
  </p:sldMasterIdLst>
  <p:notesMasterIdLst>
    <p:notesMasterId r:id="rId25"/>
  </p:notesMasterIdLst>
  <p:handoutMasterIdLst>
    <p:handoutMasterId r:id="rId26"/>
  </p:handoutMasterIdLst>
  <p:sldIdLst>
    <p:sldId id="2055" r:id="rId7"/>
    <p:sldId id="2076137995" r:id="rId8"/>
    <p:sldId id="2076138084" r:id="rId9"/>
    <p:sldId id="274" r:id="rId10"/>
    <p:sldId id="2076138080" r:id="rId11"/>
    <p:sldId id="2076138081" r:id="rId12"/>
    <p:sldId id="2076138082" r:id="rId13"/>
    <p:sldId id="2076138083" r:id="rId14"/>
    <p:sldId id="2076138085" r:id="rId15"/>
    <p:sldId id="2076138087" r:id="rId16"/>
    <p:sldId id="2076138075" r:id="rId17"/>
    <p:sldId id="2076138076" r:id="rId18"/>
    <p:sldId id="2076138077" r:id="rId19"/>
    <p:sldId id="2076138078" r:id="rId20"/>
    <p:sldId id="2076138079" r:id="rId21"/>
    <p:sldId id="2076138020" r:id="rId22"/>
    <p:sldId id="2076138074" r:id="rId23"/>
    <p:sldId id="2076138089" r:id="rId24"/>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Microsoft Ignite White Template - preferred" id="{38B656EC-D568-4EF7-8842-9FA1AE1192C9}">
          <p14:sldIdLst/>
        </p14:section>
        <p14:section name="Microsoft Ignite Light Gray Template" id="{4B1BBE2A-6D55-4595-AFBA-0E30BE368C15}">
          <p14:sldIdLst>
            <p14:sldId id="2055"/>
            <p14:sldId id="2076137995"/>
            <p14:sldId id="2076138084"/>
            <p14:sldId id="274"/>
            <p14:sldId id="2076138080"/>
            <p14:sldId id="2076138081"/>
            <p14:sldId id="2076138082"/>
            <p14:sldId id="2076138083"/>
            <p14:sldId id="2076138085"/>
            <p14:sldId id="2076138087"/>
            <p14:sldId id="2076138075"/>
            <p14:sldId id="2076138076"/>
            <p14:sldId id="2076138077"/>
            <p14:sldId id="2076138078"/>
            <p14:sldId id="2076138079"/>
            <p14:sldId id="2076138020"/>
            <p14:sldId id="2076138074"/>
            <p14:sldId id="2076138089"/>
          </p14:sldIdLst>
        </p14:section>
        <p14:section name="Microsoft Ignite Black Template" id="{CC80F8C8-EE4D-4D76-85E3-9D04C9AF18F9}">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8" clrIdx="3">
    <p:extLst>
      <p:ext uri="{19B8F6BF-5375-455C-9EA6-DF929625EA0E}">
        <p15:presenceInfo xmlns:p15="http://schemas.microsoft.com/office/powerpoint/2012/main" userId="S-1-5-21-2127521184-1604012920-1887927527-65006" providerId="AD"/>
      </p:ext>
    </p:extLst>
  </p:cmAuthor>
  <p:cmAuthor id="4" name="Tracy Tran" initials="TT" lastIdx="9" clrIdx="4">
    <p:extLst>
      <p:ext uri="{19B8F6BF-5375-455C-9EA6-DF929625EA0E}">
        <p15:presenceInfo xmlns:p15="http://schemas.microsoft.com/office/powerpoint/2012/main" userId="S::tracyt@microsoft.com::7b485f56-8fe8-4efc-a1b3-85e720327ac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F2F2F2"/>
    <a:srgbClr val="F6D2C4"/>
    <a:srgbClr val="EDC9BB"/>
    <a:srgbClr val="D83B01"/>
    <a:srgbClr val="50E6FF"/>
    <a:srgbClr val="747474"/>
    <a:srgbClr val="0078D4"/>
    <a:srgbClr val="FFFFFF"/>
    <a:srgbClr val="FF934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439" autoAdjust="0"/>
    <p:restoredTop sz="96261" autoAdjust="0"/>
  </p:normalViewPr>
  <p:slideViewPr>
    <p:cSldViewPr snapToGrid="0">
      <p:cViewPr varScale="1">
        <p:scale>
          <a:sx n="82" d="100"/>
          <a:sy n="82" d="100"/>
        </p:scale>
        <p:origin x="206" y="67"/>
      </p:cViewPr>
      <p:guideLst/>
    </p:cSldViewPr>
  </p:slideViewPr>
  <p:outlineViewPr>
    <p:cViewPr>
      <p:scale>
        <a:sx n="33" d="100"/>
        <a:sy n="33" d="100"/>
      </p:scale>
      <p:origin x="0" y="0"/>
    </p:cViewPr>
  </p:outlineViewPr>
  <p:notesTextViewPr>
    <p:cViewPr>
      <p:scale>
        <a:sx n="3" d="2"/>
        <a:sy n="3" d="2"/>
      </p:scale>
      <p:origin x="0" y="0"/>
    </p:cViewPr>
  </p:notesTextViewPr>
  <p:sorterViewPr>
    <p:cViewPr varScale="1">
      <p:scale>
        <a:sx n="1" d="1"/>
        <a:sy n="1" d="1"/>
      </p:scale>
      <p:origin x="0" y="0"/>
    </p:cViewPr>
  </p:sorterViewPr>
  <p:notesViewPr>
    <p:cSldViewPr snapToGrid="0" showGuides="1">
      <p:cViewPr varScale="1">
        <p:scale>
          <a:sx n="83" d="100"/>
          <a:sy n="83" d="100"/>
        </p:scale>
        <p:origin x="2190" y="39"/>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5.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slide" Target="slides/slide18.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presProps" Target="presProps.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commentAuthors" Target="commentAuthors.xml"/><Relationship Id="rId30"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10/7/2020 6:07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4.png>
</file>

<file path=ppt/media/image5.jpg>
</file>

<file path=ppt/media/image6.jpg>
</file>

<file path=ppt/media/image7.jp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10/7/2020 6:06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072DC8-D49D-432C-9D46-A7718B5F5490}" type="datetime8">
              <a:rPr lang="en-US" smtClean="0"/>
              <a:t>10/7/2020 6:06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19460096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10/7/2020 6:06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16</a:t>
            </a:fld>
            <a:endParaRPr lang="en-US"/>
          </a:p>
        </p:txBody>
      </p:sp>
    </p:spTree>
    <p:extLst>
      <p:ext uri="{BB962C8B-B14F-4D97-AF65-F5344CB8AC3E}">
        <p14:creationId xmlns:p14="http://schemas.microsoft.com/office/powerpoint/2010/main" val="42447350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10/7/2020 6:06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5358107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16574EE-8191-4BCC-ABE6-D00A4F4D7690}"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10/7/2020 6:06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7800432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E2F19A73-88F5-4B80-A929-CF8E66EE5449}"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10/7/2020 6:06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5760239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E2F19A73-88F5-4B80-A929-CF8E66EE5449}"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10/7/2020 6:06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2031222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9427A7F7-BB1E-479D-AFAA-B52F4D0C99F2}"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10/7/2020 6:06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9651677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Slide Number Placeholder 5"/>
          <p:cNvSpPr>
            <a:spLocks noGrp="1"/>
          </p:cNvSpPr>
          <p:nvPr>
            <p:ph type="sldNum" sz="quarter"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10" name="Date Placeholder 9"/>
          <p:cNvSpPr>
            <a:spLocks noGrp="1"/>
          </p:cNvSpPr>
          <p:nvPr>
            <p:ph type="dt"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D44C3489-8257-4E60-994D-6A5CEE67ED71}"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10/7/2020 6:06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4" name="Footer Placeholder 3"/>
          <p:cNvSpPr>
            <a:spLocks noGrp="1"/>
          </p:cNvSpPr>
          <p:nvPr>
            <p:ph type="ftr" sz="quarter" idx="1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5" name="Header Placeholder 4"/>
          <p:cNvSpPr>
            <a:spLocks noGrp="1"/>
          </p:cNvSpPr>
          <p:nvPr>
            <p:ph type="hdr" sz="quarter" idx="15"/>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4856128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Slide Number Placeholder 5"/>
          <p:cNvSpPr>
            <a:spLocks noGrp="1"/>
          </p:cNvSpPr>
          <p:nvPr>
            <p:ph type="sldNum" sz="quarter"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10" name="Date Placeholder 9"/>
          <p:cNvSpPr>
            <a:spLocks noGrp="1"/>
          </p:cNvSpPr>
          <p:nvPr>
            <p:ph type="dt"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D44C3489-8257-4E60-994D-6A5CEE67ED71}"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10/7/2020 6:06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4" name="Footer Placeholder 3"/>
          <p:cNvSpPr>
            <a:spLocks noGrp="1"/>
          </p:cNvSpPr>
          <p:nvPr>
            <p:ph type="ftr" sz="quarter" idx="1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5" name="Header Placeholder 4"/>
          <p:cNvSpPr>
            <a:spLocks noGrp="1"/>
          </p:cNvSpPr>
          <p:nvPr>
            <p:ph type="hdr" sz="quarter" idx="15"/>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6814457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Slide Number Placeholder 5"/>
          <p:cNvSpPr>
            <a:spLocks noGrp="1"/>
          </p:cNvSpPr>
          <p:nvPr>
            <p:ph type="sldNum" sz="quarter"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10" name="Date Placeholder 9"/>
          <p:cNvSpPr>
            <a:spLocks noGrp="1"/>
          </p:cNvSpPr>
          <p:nvPr>
            <p:ph type="dt"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D44C3489-8257-4E60-994D-6A5CEE67ED71}"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10/7/2020 6:06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4" name="Footer Placeholder 3"/>
          <p:cNvSpPr>
            <a:spLocks noGrp="1"/>
          </p:cNvSpPr>
          <p:nvPr>
            <p:ph type="ftr" sz="quarter" idx="1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5" name="Header Placeholder 4"/>
          <p:cNvSpPr>
            <a:spLocks noGrp="1"/>
          </p:cNvSpPr>
          <p:nvPr>
            <p:ph type="hdr" sz="quarter" idx="15"/>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9849192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Slide Number Placeholder 5"/>
          <p:cNvSpPr>
            <a:spLocks noGrp="1"/>
          </p:cNvSpPr>
          <p:nvPr>
            <p:ph type="sldNum" sz="quarter"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10" name="Date Placeholder 9"/>
          <p:cNvSpPr>
            <a:spLocks noGrp="1"/>
          </p:cNvSpPr>
          <p:nvPr>
            <p:ph type="dt"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D44C3489-8257-4E60-994D-6A5CEE67ED71}"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10/7/2020 6:06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4" name="Footer Placeholder 3"/>
          <p:cNvSpPr>
            <a:spLocks noGrp="1"/>
          </p:cNvSpPr>
          <p:nvPr>
            <p:ph type="ftr" sz="quarter" idx="1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5" name="Header Placeholder 4"/>
          <p:cNvSpPr>
            <a:spLocks noGrp="1"/>
          </p:cNvSpPr>
          <p:nvPr>
            <p:ph type="hdr" sz="quarter" idx="15"/>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0765960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Slide Number Placeholder 5"/>
          <p:cNvSpPr>
            <a:spLocks noGrp="1"/>
          </p:cNvSpPr>
          <p:nvPr>
            <p:ph type="sldNum" sz="quarter"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10" name="Date Placeholder 9"/>
          <p:cNvSpPr>
            <a:spLocks noGrp="1"/>
          </p:cNvSpPr>
          <p:nvPr>
            <p:ph type="dt"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D44C3489-8257-4E60-994D-6A5CEE67ED71}"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10/7/2020 6:06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4" name="Footer Placeholder 3"/>
          <p:cNvSpPr>
            <a:spLocks noGrp="1"/>
          </p:cNvSpPr>
          <p:nvPr>
            <p:ph type="ftr" sz="quarter" idx="1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5" name="Header Placeholder 4"/>
          <p:cNvSpPr>
            <a:spLocks noGrp="1"/>
          </p:cNvSpPr>
          <p:nvPr>
            <p:ph type="hdr" sz="quarter" idx="15"/>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32693635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10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3.xml"/></Relationships>
</file>

<file path=ppt/slideLayouts/_rels/slideLayout10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3.xml"/></Relationships>
</file>

<file path=ppt/slideLayouts/_rels/slideLayout10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3.xml"/></Relationships>
</file>

<file path=ppt/slideLayouts/_rels/slideLayout10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10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10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3.xml"/></Relationships>
</file>

<file path=ppt/slideLayouts/_rels/slideLayout10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10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10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10.png"/><Relationship Id="rId1" Type="http://schemas.openxmlformats.org/officeDocument/2006/relationships/slideMaster" Target="../slideMasters/slideMaster3.xml"/><Relationship Id="rId4" Type="http://schemas.openxmlformats.org/officeDocument/2006/relationships/image" Target="../media/image11.png"/></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p:bg>
      <p:bgRef idx="1001">
        <a:schemeClr val="bg1"/>
      </p:bgRef>
    </p:bg>
    <p:spTree>
      <p:nvGrpSpPr>
        <p:cNvPr id="1" name=""/>
        <p:cNvGrpSpPr/>
        <p:nvPr/>
      </p:nvGrpSpPr>
      <p:grpSpPr>
        <a:xfrm>
          <a:off x="0" y="0"/>
          <a:ext cx="0" cy="0"/>
          <a:chOff x="0" y="0"/>
          <a:chExt cx="0" cy="0"/>
        </a:xfrm>
      </p:grpSpPr>
      <p:pic>
        <p:nvPicPr>
          <p:cNvPr id="5" name="Picture 4" descr="Ignite event illustration light">
            <a:extLst>
              <a:ext uri="{FF2B5EF4-FFF2-40B4-BE49-F238E27FC236}">
                <a16:creationId xmlns:a16="http://schemas.microsoft.com/office/drawing/2014/main" id="{DAB43103-0211-42B9-B21F-76E1B9F47117}"/>
              </a:ext>
            </a:extLst>
          </p:cNvPr>
          <p:cNvPicPr>
            <a:picLocks noChangeAspect="1"/>
          </p:cNvPicPr>
          <p:nvPr userDrawn="1"/>
        </p:nvPicPr>
        <p:blipFill>
          <a:blip r:embed="rId2"/>
          <a:stretch>
            <a:fillRect/>
          </a:stretch>
        </p:blipFill>
        <p:spPr>
          <a:xfrm>
            <a:off x="0" y="0"/>
            <a:ext cx="12192000" cy="6857999"/>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pic>
        <p:nvPicPr>
          <p:cNvPr id="8" name="Picture 7" descr="Microsoft Ignite">
            <a:extLst>
              <a:ext uri="{FF2B5EF4-FFF2-40B4-BE49-F238E27FC236}">
                <a16:creationId xmlns:a16="http://schemas.microsoft.com/office/drawing/2014/main" id="{7111F31C-7FB8-4B8F-AA9A-B4814F3B02A4}"/>
              </a:ext>
            </a:extLst>
          </p:cNvPr>
          <p:cNvPicPr>
            <a:picLocks noChangeAspect="1"/>
          </p:cNvPicPr>
          <p:nvPr userDrawn="1"/>
        </p:nvPicPr>
        <p:blipFill>
          <a:blip r:embed="rId4"/>
          <a:stretch>
            <a:fillRect/>
          </a:stretch>
        </p:blipFill>
        <p:spPr>
          <a:xfrm>
            <a:off x="-14514" y="1296364"/>
            <a:ext cx="6470196" cy="1667922"/>
          </a:xfrm>
          <a:prstGeom prst="rect">
            <a:avLst/>
          </a:prstGeom>
        </p:spPr>
      </p:pic>
    </p:spTree>
    <p:extLst>
      <p:ext uri="{BB962C8B-B14F-4D97-AF65-F5344CB8AC3E}">
        <p14:creationId xmlns:p14="http://schemas.microsoft.com/office/powerpoint/2010/main" val="292424064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6132">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dirty="0"/>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213E2564-B248-4307-9647-3860A1D1F957}"/>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26824655"/>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dirty="0"/>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123383375"/>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354863440"/>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p:spPr>
        <p:txBody>
          <a:bodyPr lIns="585216" tIns="585216" rIns="585216" bIns="585216" anchor="ctr">
            <a:noAutofit/>
          </a:bodyPr>
          <a:lstStyle>
            <a:lvl1pPr algn="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4266381074"/>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userDrawn="1">
          <p15:clr>
            <a:srgbClr val="5ACBF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8EE0325E-4E70-4338-BF4C-7AFCB34D09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64499213"/>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userDrawn="1">
          <p15:clr>
            <a:srgbClr val="5ACBF0"/>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AACE723B-35DC-425C-8962-F4599190EE4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000833516"/>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userDrawn="1">
          <p15:clr>
            <a:srgbClr val="5ACBF0"/>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dirty="0"/>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0" name="TextBox 9">
            <a:extLst>
              <a:ext uri="{FF2B5EF4-FFF2-40B4-BE49-F238E27FC236}">
                <a16:creationId xmlns:a16="http://schemas.microsoft.com/office/drawing/2014/main" id="{A39C78D3-0313-4B8D-88E0-883765889810}"/>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339792509"/>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dirty="0"/>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Box 13">
            <a:extLst>
              <a:ext uri="{FF2B5EF4-FFF2-40B4-BE49-F238E27FC236}">
                <a16:creationId xmlns:a16="http://schemas.microsoft.com/office/drawing/2014/main" id="{B2F9ED1A-9FCE-462D-B16F-2A263C5EA46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99023836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dirty="0"/>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16" name="TextBox 15">
            <a:extLst>
              <a:ext uri="{FF2B5EF4-FFF2-40B4-BE49-F238E27FC236}">
                <a16:creationId xmlns:a16="http://schemas.microsoft.com/office/drawing/2014/main" id="{F8455F91-F643-4C10-B5F5-E0C9FA397E49}"/>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4263204189"/>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207008"/>
          </a:xfrm>
        </p:spPr>
        <p:txBody>
          <a:bodyPr anchor="ctr"/>
          <a:lstStyle>
            <a:lvl1pPr algn="ctr">
              <a:defRPr/>
            </a:lvl1pPr>
          </a:lstStyle>
          <a:p>
            <a:r>
              <a:rPr lang="en-US" dirty="0"/>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1981200"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1756631" y="4984745"/>
            <a:ext cx="2532888" cy="1284290"/>
          </a:xfrm>
        </p:spPr>
        <p:txBody>
          <a:bodyPr/>
          <a:lstStyle>
            <a:lvl1pPr marL="0" indent="0" algn="ctr">
              <a:spcBef>
                <a:spcPts val="0"/>
              </a:spcBef>
              <a:buNone/>
              <a:defRPr sz="2400">
                <a:latin typeface="+mj-lt"/>
              </a:defRPr>
            </a:lvl1pPr>
          </a:lstStyle>
          <a:p>
            <a:pPr lvl="0"/>
            <a:r>
              <a:rPr lang="en-US" dirty="0"/>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5054125" y="23844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829556" y="4984746"/>
            <a:ext cx="2532888" cy="1284291"/>
          </a:xfrm>
        </p:spPr>
        <p:txBody>
          <a:bodyPr/>
          <a:lstStyle>
            <a:lvl1pPr marL="0" indent="0" algn="ctr">
              <a:spcBef>
                <a:spcPts val="0"/>
              </a:spcBef>
              <a:buNone/>
              <a:defRPr sz="2400">
                <a:latin typeface="+mj-lt"/>
              </a:defRPr>
            </a:lvl1pPr>
          </a:lstStyle>
          <a:p>
            <a:pPr lvl="0"/>
            <a:r>
              <a:rPr lang="en-US" dirty="0"/>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8127050"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902481" y="4984746"/>
            <a:ext cx="2532888" cy="1284290"/>
          </a:xfrm>
        </p:spPr>
        <p:txBody>
          <a:bodyPr/>
          <a:lstStyle>
            <a:lvl1pPr marL="0" indent="0" algn="ctr">
              <a:spcBef>
                <a:spcPts val="0"/>
              </a:spcBef>
              <a:buNone/>
              <a:defRPr sz="2400">
                <a:latin typeface="+mj-lt"/>
              </a:defRPr>
            </a:lvl1pPr>
          </a:lstStyle>
          <a:p>
            <a:pPr lvl="0"/>
            <a:r>
              <a:rPr lang="en-US" dirty="0"/>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708912840"/>
      </p:ext>
    </p:extLst>
  </p:cSld>
  <p:clrMapOvr>
    <a:masterClrMapping/>
  </p:clrMapOvr>
  <p:transition>
    <p:fade/>
  </p:transition>
  <p:extLst>
    <p:ext uri="{DCECCB84-F9BA-43D5-87BE-67443E8EF086}">
      <p15:sldGuideLst xmlns:p15="http://schemas.microsoft.com/office/powerpoint/2012/main">
        <p15:guide id="1" orient="horz" pos="751">
          <p15:clr>
            <a:srgbClr val="FBAE40"/>
          </p15:clr>
        </p15:guide>
        <p15:guide id="2" orient="horz" pos="3131">
          <p15:clr>
            <a:srgbClr val="5ACBF0"/>
          </p15:clr>
        </p15:guide>
        <p15:guide id="3" pos="3840">
          <p15:clr>
            <a:srgbClr val="5ACBF0"/>
          </p15:clr>
        </p15:guide>
        <p15:guide id="4" pos="1904">
          <p15:clr>
            <a:srgbClr val="5ACBF0"/>
          </p15:clr>
        </p15:guide>
        <p15:guide id="5" pos="5775">
          <p15:clr>
            <a:srgbClr val="5ACBF0"/>
          </p15:clr>
        </p15:guide>
        <p15:guide id="6" pos="1104">
          <p15:clr>
            <a:srgbClr val="5ACBF0"/>
          </p15:clr>
        </p15:guide>
        <p15:guide id="7" pos="2705">
          <p15:clr>
            <a:srgbClr val="5ACBF0"/>
          </p15:clr>
        </p15:guide>
        <p15:guide id="8" pos="3043">
          <p15:clr>
            <a:srgbClr val="5ACBF0"/>
          </p15:clr>
        </p15:guide>
        <p15:guide id="9" pos="4642">
          <p15:clr>
            <a:srgbClr val="5ACBF0"/>
          </p15:clr>
        </p15:guide>
        <p15:guide id="10" pos="4980">
          <p15:clr>
            <a:srgbClr val="5ACBF0"/>
          </p15:clr>
        </p15:guide>
        <p15:guide id="11" pos="6576">
          <p15:clr>
            <a:srgbClr val="5ACBF0"/>
          </p15:clr>
        </p15:guide>
        <p15:guide id="12" orient="horz" pos="1502">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3" y="2875002"/>
            <a:ext cx="4160521" cy="1107996"/>
          </a:xfrm>
        </p:spPr>
        <p:txBody>
          <a:bodyPr wrap="square" anchor="ctr">
            <a:spAutoFit/>
          </a:bodyPr>
          <a:lstStyle/>
          <a:p>
            <a:r>
              <a:rPr lang="en-US"/>
              <a:t>Click to edit Master title style</a:t>
            </a:r>
            <a:endParaRPr lang="en-US" dirty="0"/>
          </a:p>
        </p:txBody>
      </p:sp>
    </p:spTree>
    <p:extLst>
      <p:ext uri="{BB962C8B-B14F-4D97-AF65-F5344CB8AC3E}">
        <p14:creationId xmlns:p14="http://schemas.microsoft.com/office/powerpoint/2010/main" val="77670644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userDrawn="1">
          <p15:clr>
            <a:srgbClr val="5ACBF0"/>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1" pos="3336" userDrawn="1">
          <p15:clr>
            <a:srgbClr val="FBAE40"/>
          </p15:clr>
        </p15:guide>
        <p15:guide id="32" orient="horz" pos="2160" userDrawn="1">
          <p15:clr>
            <a:srgbClr val="5ACBF0"/>
          </p15:clr>
        </p15:guide>
        <p15:guide id="33" pos="2994" userDrawn="1">
          <p15:clr>
            <a:srgbClr val="5ACBF0"/>
          </p15:clr>
        </p15:guide>
      </p15:sldGuideLst>
    </p:ext>
  </p:extLst>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207008"/>
          </a:xfrm>
        </p:spPr>
        <p:txBody>
          <a:bodyPr anchor="ctr"/>
          <a:lstStyle>
            <a:lvl1pPr algn="ctr">
              <a:defRPr/>
            </a:lvl1pPr>
          </a:lstStyle>
          <a:p>
            <a:r>
              <a:rPr lang="en-US" dirty="0"/>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828296"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2612" y="4984746"/>
            <a:ext cx="2532888" cy="1284290"/>
          </a:xfrm>
        </p:spPr>
        <p:txBody>
          <a:bodyPr/>
          <a:lstStyle>
            <a:lvl1pPr marL="0" indent="0" algn="ctr">
              <a:spcBef>
                <a:spcPts val="0"/>
              </a:spcBef>
              <a:buNone/>
              <a:defRPr sz="2400">
                <a:latin typeface="+mj-lt"/>
              </a:defRPr>
            </a:lvl1pPr>
          </a:lstStyle>
          <a:p>
            <a:pPr lvl="0"/>
            <a:r>
              <a:rPr lang="en-US" dirty="0"/>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646239"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27985" y="4984746"/>
            <a:ext cx="2532888" cy="1284291"/>
          </a:xfrm>
        </p:spPr>
        <p:txBody>
          <a:bodyPr/>
          <a:lstStyle>
            <a:lvl1pPr marL="0" indent="0" algn="ctr">
              <a:spcBef>
                <a:spcPts val="0"/>
              </a:spcBef>
              <a:buNone/>
              <a:defRPr sz="2400">
                <a:latin typeface="+mj-lt"/>
              </a:defRPr>
            </a:lvl1pPr>
          </a:lstStyle>
          <a:p>
            <a:pPr lvl="0"/>
            <a:r>
              <a:rPr lang="en-US" dirty="0"/>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462013"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252243" y="4984746"/>
            <a:ext cx="2532888" cy="1284290"/>
          </a:xfrm>
        </p:spPr>
        <p:txBody>
          <a:bodyPr/>
          <a:lstStyle>
            <a:lvl1pPr marL="0" indent="0" algn="ctr">
              <a:spcBef>
                <a:spcPts val="0"/>
              </a:spcBef>
              <a:buNone/>
              <a:defRPr sz="2400">
                <a:latin typeface="+mj-lt"/>
              </a:defRPr>
            </a:lvl1pPr>
          </a:lstStyle>
          <a:p>
            <a:pPr lvl="0"/>
            <a:r>
              <a:rPr lang="en-US" dirty="0"/>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301069"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076500" y="4984746"/>
            <a:ext cx="2532888" cy="1284290"/>
          </a:xfrm>
        </p:spPr>
        <p:txBody>
          <a:bodyPr/>
          <a:lstStyle>
            <a:lvl1pPr marL="0" indent="0" algn="ctr">
              <a:spcBef>
                <a:spcPts val="0"/>
              </a:spcBef>
              <a:buNone/>
              <a:defRPr sz="2400">
                <a:latin typeface="+mj-lt"/>
              </a:defRPr>
            </a:lvl1pPr>
          </a:lstStyle>
          <a:p>
            <a:pPr lvl="0"/>
            <a:r>
              <a:rPr lang="en-US" dirty="0"/>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324475581"/>
      </p:ext>
    </p:extLst>
  </p:cSld>
  <p:clrMapOvr>
    <a:masterClrMapping/>
  </p:clrMapOvr>
  <p:transition>
    <p:fade/>
  </p:transition>
  <p:extLst>
    <p:ext uri="{DCECCB84-F9BA-43D5-87BE-67443E8EF086}">
      <p15:sldGuideLst xmlns:p15="http://schemas.microsoft.com/office/powerpoint/2012/main">
        <p15:guide id="1" orient="horz" pos="751">
          <p15:clr>
            <a:srgbClr val="FBAE40"/>
          </p15:clr>
        </p15:guide>
        <p15:guide id="2" orient="horz" pos="3138">
          <p15:clr>
            <a:srgbClr val="5ACBF0"/>
          </p15:clr>
        </p15:guide>
        <p15:guide id="3" pos="3937">
          <p15:clr>
            <a:srgbClr val="5ACBF0"/>
          </p15:clr>
        </p15:guide>
        <p15:guide id="4" pos="1961">
          <p15:clr>
            <a:srgbClr val="5ACBF0"/>
          </p15:clr>
        </p15:guide>
        <p15:guide id="5" pos="5717">
          <p15:clr>
            <a:srgbClr val="5ACBF0"/>
          </p15:clr>
        </p15:guide>
        <p15:guide id="6" pos="5534">
          <p15:clr>
            <a:srgbClr val="5ACBF0"/>
          </p15:clr>
        </p15:guide>
        <p15:guide id="7" pos="3760">
          <p15:clr>
            <a:srgbClr val="5ACBF0"/>
          </p15:clr>
        </p15:guide>
        <p15:guide id="8" pos="2162">
          <p15:clr>
            <a:srgbClr val="5ACBF0"/>
          </p15:clr>
        </p15:guide>
        <p15:guide id="10" pos="2955">
          <p15:clr>
            <a:srgbClr val="5ACBF0"/>
          </p15:clr>
        </p15:guide>
        <p15:guide id="11" pos="4727">
          <p15:clr>
            <a:srgbClr val="5ACBF0"/>
          </p15:clr>
        </p15:guide>
        <p15:guide id="12" pos="6515">
          <p15:clr>
            <a:srgbClr val="5ACBF0"/>
          </p15:clr>
        </p15:guide>
        <p15:guide id="13" pos="1176">
          <p15:clr>
            <a:srgbClr val="5ACBF0"/>
          </p15:clr>
        </p15:guide>
        <p15:guide id="14" orient="horz" pos="1504">
          <p15:clr>
            <a:srgbClr val="5ACBF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dirty="0"/>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430887"/>
          </a:xfrm>
        </p:spPr>
        <p:txBody>
          <a:bodyPr anchor="t"/>
          <a:lstStyle>
            <a:lvl1pPr marL="231775" indent="-231775">
              <a:spcAft>
                <a:spcPts val="600"/>
              </a:spcAft>
              <a:buFont typeface="Wingdings" panose="05000000000000000000" pitchFamily="2" charset="2"/>
              <a:buChar char=""/>
              <a:defRPr/>
            </a:lvl1pPr>
          </a:lstStyle>
          <a:p>
            <a:pPr lvl="0"/>
            <a:r>
              <a:rPr lang="en-US" dirty="0"/>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29083589"/>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3211969"/>
            <a:ext cx="6667500" cy="430887"/>
          </a:xfrm>
        </p:spPr>
        <p:txBody>
          <a:bodyPr anchor="ctr"/>
          <a:lstStyle>
            <a:lvl1pPr marL="231775" indent="-231775">
              <a:spcAft>
                <a:spcPts val="600"/>
              </a:spcAft>
              <a:buFont typeface="Wingdings" panose="05000000000000000000" pitchFamily="2" charset="2"/>
              <a:buChar char=""/>
              <a:defRPr/>
            </a:lvl1pPr>
          </a:lstStyle>
          <a:p>
            <a:pPr lvl="0"/>
            <a:r>
              <a:rPr lang="en-US" dirty="0"/>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79833570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userDrawn="1">
          <p15:clr>
            <a:srgbClr val="5ACBF0"/>
          </p15:clr>
        </p15:guide>
        <p15:guide id="30" pos="2376">
          <p15:clr>
            <a:srgbClr val="5ACBF0"/>
          </p15:clr>
        </p15:guide>
        <p15:guide id="31" pos="3113">
          <p15:clr>
            <a:srgbClr val="5ACBF0"/>
          </p15:clr>
        </p15:guide>
      </p15:sldGuideLst>
    </p:ext>
  </p:extLs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dirty="0"/>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dirty="0"/>
              <a:t>Click to edit Master text styles</a:t>
            </a:r>
          </a:p>
        </p:txBody>
      </p:sp>
    </p:spTree>
    <p:extLst>
      <p:ext uri="{BB962C8B-B14F-4D97-AF65-F5344CB8AC3E}">
        <p14:creationId xmlns:p14="http://schemas.microsoft.com/office/powerpoint/2010/main" val="57409849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Code Bottom">
    <p:bg>
      <p:bgRef idx="1001">
        <a:schemeClr val="bg2"/>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dirty="0"/>
              <a:t>Click to edit Master title style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Tree>
    <p:extLst>
      <p:ext uri="{BB962C8B-B14F-4D97-AF65-F5344CB8AC3E}">
        <p14:creationId xmlns:p14="http://schemas.microsoft.com/office/powerpoint/2010/main" val="316249218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Code Top">
    <p:bg>
      <p:bgRef idx="1001">
        <a:schemeClr val="bg2"/>
      </p:bgRef>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553998"/>
          </a:xfrm>
        </p:spPr>
        <p:txBody>
          <a:bodyPr/>
          <a:lstStyle>
            <a:lvl1pPr>
              <a:defRPr>
                <a:solidFill>
                  <a:schemeClr val="tx1"/>
                </a:solidFill>
              </a:defRPr>
            </a:lvl1pPr>
          </a:lstStyle>
          <a:p>
            <a:r>
              <a:rPr lang="en-US" dirty="0"/>
              <a:t>Click to edit Master title style</a:t>
            </a: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Tree>
    <p:extLst>
      <p:ext uri="{BB962C8B-B14F-4D97-AF65-F5344CB8AC3E}">
        <p14:creationId xmlns:p14="http://schemas.microsoft.com/office/powerpoint/2010/main" val="396485044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Code Righ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p:nvPr>
        </p:nvSpPr>
        <p:spPr>
          <a:xfrm>
            <a:off x="588263" y="457200"/>
            <a:ext cx="4925125" cy="553998"/>
          </a:xfrm>
        </p:spPr>
        <p:txBody>
          <a:bodyPr/>
          <a:lstStyle>
            <a:lvl1pPr>
              <a:defRPr>
                <a:solidFill>
                  <a:schemeClr val="tx1"/>
                </a:solidFill>
              </a:defRPr>
            </a:lvl1pPr>
          </a:lstStyle>
          <a:p>
            <a:r>
              <a:rPr lang="en-US" dirty="0"/>
              <a:t>Click to edit Master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924423"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6093451" y="0"/>
            <a:ext cx="6095983"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6096000"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680200" y="709187"/>
            <a:ext cx="4922486"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Tree>
    <p:extLst>
      <p:ext uri="{BB962C8B-B14F-4D97-AF65-F5344CB8AC3E}">
        <p14:creationId xmlns:p14="http://schemas.microsoft.com/office/powerpoint/2010/main" val="317766845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5" pos="3473">
          <p15:clr>
            <a:srgbClr val="5ACBF0"/>
          </p15:clr>
        </p15:guide>
        <p15:guide id="6" pos="4211">
          <p15:clr>
            <a:srgbClr val="5ACBF0"/>
          </p15:clr>
        </p15:guide>
        <p15:guide id="7" pos="3840">
          <p15:clr>
            <a:srgbClr val="FBAE40"/>
          </p15:clr>
        </p15:guide>
      </p15:sldGuideLst>
    </p:ext>
  </p:extLst>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Code Left">
    <p:bg>
      <p:bgRef idx="1001">
        <a:schemeClr val="bg2"/>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1" y="0"/>
            <a:ext cx="6095983"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p:nvPr>
        </p:nvSpPr>
        <p:spPr>
          <a:xfrm>
            <a:off x="6680183" y="457200"/>
            <a:ext cx="4926600" cy="553998"/>
          </a:xfrm>
        </p:spPr>
        <p:txBody>
          <a:bodyPr/>
          <a:lstStyle>
            <a:lvl1pPr>
              <a:defRPr>
                <a:solidFill>
                  <a:schemeClr val="tx1"/>
                </a:solidFill>
              </a:defRPr>
            </a:lvl1pPr>
          </a:lstStyle>
          <a:p>
            <a:r>
              <a:rPr lang="en-US" dirty="0"/>
              <a:t>Click to edit Master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200" y="706011"/>
            <a:ext cx="4922486"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684965" y="1336675"/>
            <a:ext cx="4924423"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Tree>
    <p:extLst>
      <p:ext uri="{BB962C8B-B14F-4D97-AF65-F5344CB8AC3E}">
        <p14:creationId xmlns:p14="http://schemas.microsoft.com/office/powerpoint/2010/main" val="1149009390"/>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3">
          <p15:clr>
            <a:srgbClr val="5ACBF0"/>
          </p15:clr>
        </p15:guide>
        <p15:guide id="4" orient="horz" pos="839">
          <p15:clr>
            <a:srgbClr val="5ACBF0"/>
          </p15:clr>
        </p15:guide>
        <p15:guide id="5" pos="3473">
          <p15:clr>
            <a:srgbClr val="5ACBF0"/>
          </p15:clr>
        </p15:guide>
        <p15:guide id="6" pos="4211">
          <p15:clr>
            <a:srgbClr val="5ACBF0"/>
          </p15:clr>
        </p15:guide>
        <p15:guide id="7" pos="3840">
          <p15:clr>
            <a:srgbClr val="FBAE40"/>
          </p15:clr>
        </p15:guide>
      </p15:sldGuideLst>
    </p:ext>
  </p:extLst>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D83B01"/>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Speaker name</a:t>
            </a:r>
          </a:p>
        </p:txBody>
      </p:sp>
    </p:spTree>
    <p:extLst>
      <p:ext uri="{BB962C8B-B14F-4D97-AF65-F5344CB8AC3E}">
        <p14:creationId xmlns:p14="http://schemas.microsoft.com/office/powerpoint/2010/main" val="328345640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0078D4"/>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92789638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2438585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40520116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8931683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7648496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tx1"/>
                </a:solidFill>
                <a:cs typeface="Segoe UI" pitchFamily="34" charset="0"/>
              </a:rPr>
              <a:t>© Copyright Microsoft Corporation. All rights reserved. </a:t>
            </a:r>
          </a:p>
        </p:txBody>
      </p:sp>
      <p:pic>
        <p:nvPicPr>
          <p:cNvPr id="4" name="MS logo gray - EMF" descr="Microsoft logo, gray text version">
            <a:extLst>
              <a:ext uri="{FF2B5EF4-FFF2-40B4-BE49-F238E27FC236}">
                <a16:creationId xmlns:a16="http://schemas.microsoft.com/office/drawing/2014/main" id="{52E58060-2934-4397-A05C-A91635D3C6EB}"/>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241368910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solidFill>
                  <a:schemeClr val="tx1"/>
                </a:solidFill>
                <a:latin typeface="+mn-lt"/>
              </a:defRPr>
            </a:lvl1pPr>
            <a:lvl2pPr>
              <a:defRPr sz="2800">
                <a:solidFill>
                  <a:schemeClr val="tx1"/>
                </a:solidFill>
                <a:latin typeface="+mn-lt"/>
              </a:defRPr>
            </a:lvl2pPr>
            <a:lvl3pPr>
              <a:defRPr sz="2400">
                <a:solidFill>
                  <a:schemeClr val="tx1"/>
                </a:solidFill>
                <a:latin typeface="+mn-lt"/>
              </a:defRPr>
            </a:lvl3pPr>
            <a:lvl4pPr>
              <a:defRPr sz="2000">
                <a:solidFill>
                  <a:schemeClr val="tx1"/>
                </a:solidFill>
                <a:latin typeface="+mn-lt"/>
              </a:defRPr>
            </a:lvl4pPr>
            <a:lvl5pPr>
              <a:defRPr sz="1800">
                <a:solidFill>
                  <a:schemeClr val="tx1"/>
                </a:soli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4269212997"/>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dirty="0"/>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948112344"/>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 Diagonal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745737" cy="2535236"/>
          </a:xfrm>
        </p:spPr>
        <p:txBody>
          <a:bodyPr anchor="b"/>
          <a:lstStyle>
            <a:lvl1pPr>
              <a:defRPr/>
            </a:lvl1pPr>
          </a:lstStyle>
          <a:p>
            <a:r>
              <a:rPr lang="en-US" dirty="0"/>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7" name="Picture Placeholder 6" descr="This photo is a 'placeholder' only. Drag or drop your photo here, or click and tap the center to insert a photo.">
            <a:extLst>
              <a:ext uri="{FF2B5EF4-FFF2-40B4-BE49-F238E27FC236}">
                <a16:creationId xmlns:a16="http://schemas.microsoft.com/office/drawing/2014/main" id="{96FC256F-5E96-4FBB-9716-7513A1C62748}"/>
              </a:ext>
            </a:extLst>
          </p:cNvPr>
          <p:cNvSpPr>
            <a:spLocks noGrp="1" noChangeAspect="1"/>
          </p:cNvSpPr>
          <p:nvPr>
            <p:ph type="pic" sz="quarter" idx="11" hasCustomPrompt="1"/>
          </p:nvPr>
        </p:nvSpPr>
        <p:spPr bwMode="ltGray">
          <a:xfrm>
            <a:off x="5334000" y="0"/>
            <a:ext cx="6858000" cy="6858000"/>
          </a:xfrm>
          <a:custGeom>
            <a:avLst/>
            <a:gdLst>
              <a:gd name="connsiteX0" fmla="*/ 1545999 w 6837237"/>
              <a:gd name="connsiteY0" fmla="*/ 0 h 6858000"/>
              <a:gd name="connsiteX1" fmla="*/ 6837237 w 6837237"/>
              <a:gd name="connsiteY1" fmla="*/ 0 h 6858000"/>
              <a:gd name="connsiteX2" fmla="*/ 6837237 w 6837237"/>
              <a:gd name="connsiteY2" fmla="*/ 6858000 h 6858000"/>
              <a:gd name="connsiteX3" fmla="*/ 0 w 683723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837237" h="6858000">
                <a:moveTo>
                  <a:pt x="1545999" y="0"/>
                </a:moveTo>
                <a:lnTo>
                  <a:pt x="6837237" y="0"/>
                </a:lnTo>
                <a:lnTo>
                  <a:pt x="6837237" y="6858000"/>
                </a:lnTo>
                <a:lnTo>
                  <a:pt x="0" y="6858000"/>
                </a:lnTo>
                <a:close/>
              </a:path>
            </a:pathLst>
          </a:custGeom>
          <a:blipFill>
            <a:blip r:embed="rId2"/>
            <a:stretch>
              <a:fillRect/>
            </a:stretch>
          </a:blipFill>
        </p:spPr>
        <p:txBody>
          <a:bodyPr wrap="square"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706997545"/>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6" orient="horz" pos="904">
          <p15:clr>
            <a:srgbClr val="5ACBF0"/>
          </p15:clr>
        </p15:guide>
        <p15:guide id="7" orient="horz" pos="1968">
          <p15:clr>
            <a:srgbClr val="5ACBF0"/>
          </p15:clr>
        </p15:guide>
        <p15:guide id="8" orient="horz" pos="2226">
          <p15:clr>
            <a:srgbClr val="5ACBF0"/>
          </p15:clr>
        </p15:guide>
        <p15:guide id="11" pos="2993">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51151599"/>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iagonal Right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745738" cy="5683249"/>
          </a:xfrm>
        </p:spPr>
        <p:txBody>
          <a:bodyPr anchor="ctr"/>
          <a:lstStyle/>
          <a:p>
            <a:r>
              <a:rPr lang="en-US"/>
              <a:t>Click to edit Master title style</a:t>
            </a:r>
            <a:endParaRPr lang="en-US" dirty="0"/>
          </a:p>
        </p:txBody>
      </p:sp>
      <p:sp>
        <p:nvSpPr>
          <p:cNvPr id="9" name="Picture Placeholder 8" descr="This photo is a 'placeholder' only. Drag or drop your photo here, or click and tap the center to insert a photo.">
            <a:extLst>
              <a:ext uri="{FF2B5EF4-FFF2-40B4-BE49-F238E27FC236}">
                <a16:creationId xmlns:a16="http://schemas.microsoft.com/office/drawing/2014/main" id="{2329700E-8602-48B7-B5D9-EEDEF0890439}"/>
              </a:ext>
            </a:extLst>
          </p:cNvPr>
          <p:cNvSpPr>
            <a:spLocks noGrp="1" noChangeAspect="1"/>
          </p:cNvSpPr>
          <p:nvPr>
            <p:ph type="pic" sz="quarter" idx="11" hasCustomPrompt="1"/>
          </p:nvPr>
        </p:nvSpPr>
        <p:spPr bwMode="ltGray">
          <a:xfrm>
            <a:off x="5334000" y="0"/>
            <a:ext cx="6858000" cy="6858000"/>
          </a:xfrm>
          <a:custGeom>
            <a:avLst/>
            <a:gdLst>
              <a:gd name="connsiteX0" fmla="*/ 1545999 w 6837237"/>
              <a:gd name="connsiteY0" fmla="*/ 0 h 6858000"/>
              <a:gd name="connsiteX1" fmla="*/ 6837237 w 6837237"/>
              <a:gd name="connsiteY1" fmla="*/ 0 h 6858000"/>
              <a:gd name="connsiteX2" fmla="*/ 6837237 w 6837237"/>
              <a:gd name="connsiteY2" fmla="*/ 6858000 h 6858000"/>
              <a:gd name="connsiteX3" fmla="*/ 0 w 683723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837237" h="6858000">
                <a:moveTo>
                  <a:pt x="1545999" y="0"/>
                </a:moveTo>
                <a:lnTo>
                  <a:pt x="6837237" y="0"/>
                </a:lnTo>
                <a:lnTo>
                  <a:pt x="6837237" y="6858000"/>
                </a:lnTo>
                <a:lnTo>
                  <a:pt x="0" y="6858000"/>
                </a:lnTo>
                <a:close/>
              </a:path>
            </a:pathLst>
          </a:custGeom>
          <a:blipFill>
            <a:blip r:embed="rId2"/>
            <a:stretch>
              <a:fillRect/>
            </a:stretch>
          </a:blipFill>
        </p:spPr>
        <p:txBody>
          <a:bodyPr wrap="square"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CB83FC06-DEAF-44A6-AE44-1424370CFF6E}"/>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390530179"/>
      </p:ext>
    </p:extLst>
  </p:cSld>
  <p:clrMapOvr>
    <a:masterClrMapping/>
  </p:clrMapOvr>
  <p:transition>
    <p:fade/>
  </p:transition>
  <p:extLst>
    <p:ext uri="{DCECCB84-F9BA-43D5-87BE-67443E8EF086}">
      <p15:sldGuideLst xmlns:p15="http://schemas.microsoft.com/office/powerpoint/2012/main">
        <p15:guide id="5" orient="horz" pos="2160">
          <p15:clr>
            <a:srgbClr val="5ACBF0"/>
          </p15:clr>
        </p15:guide>
        <p15:guide id="6" pos="3360" userDrawn="1">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dirty="0"/>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335627901"/>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endParaRPr lang="en-US" dirty="0"/>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861443602"/>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03402083"/>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0078D4"/>
                </a:solidFill>
                <a:latin typeface="+mj-lt"/>
                <a:cs typeface="Segoe UI" panose="020B0502040204020203" pitchFamily="34" charset="0"/>
              </a:defRPr>
            </a:lvl1pPr>
          </a:lstStyle>
          <a:p>
            <a:r>
              <a:rPr lang="en-US" dirty="0"/>
              <a:t>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8" name="MS logo gray - EMF" descr="Microsoft logo, gray text version">
            <a:extLst>
              <a:ext uri="{FF2B5EF4-FFF2-40B4-BE49-F238E27FC236}">
                <a16:creationId xmlns:a16="http://schemas.microsoft.com/office/drawing/2014/main" id="{CAF610D3-6117-48F4-AED9-F47791F33EBB}"/>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8495981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p:spPr>
        <p:txBody>
          <a:bodyPr lIns="585216" tIns="585216" rIns="585216" bIns="585216" anchor="ctr">
            <a:noAutofit/>
          </a:bodyPr>
          <a:lstStyle>
            <a:lvl1pPr algn="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096866871"/>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390838193"/>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725136582"/>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46059488"/>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84225213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474357050"/>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207008"/>
          </a:xfrm>
        </p:spPr>
        <p:txBody>
          <a:bodyPr anchor="ctr"/>
          <a:lstStyle>
            <a:lvl1pPr algn="ctr">
              <a:defRPr/>
            </a:lvl1pPr>
          </a:lstStyle>
          <a:p>
            <a:r>
              <a:rPr lang="en-US"/>
              <a:t>Click to edit Master title style</a:t>
            </a:r>
            <a:endParaRPr lang="en-US" dirty="0"/>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1981200"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1756631" y="4984745"/>
            <a:ext cx="2532888" cy="1284290"/>
          </a:xfrm>
        </p:spPr>
        <p:txBody>
          <a:bodyPr/>
          <a:lstStyle>
            <a:lvl1pPr marL="0" indent="0" algn="ctr">
              <a:spcBef>
                <a:spcPts val="0"/>
              </a:spcBef>
              <a:buNone/>
              <a:defRPr sz="24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5054125" y="23844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829556" y="4984746"/>
            <a:ext cx="2532888" cy="1284291"/>
          </a:xfrm>
        </p:spPr>
        <p:txBody>
          <a:bodyPr/>
          <a:lstStyle>
            <a:lvl1pPr marL="0" indent="0" algn="ctr">
              <a:spcBef>
                <a:spcPts val="0"/>
              </a:spcBef>
              <a:buNone/>
              <a:defRPr sz="24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8127050"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902481" y="4984746"/>
            <a:ext cx="2532888" cy="1284290"/>
          </a:xfrm>
        </p:spPr>
        <p:txBody>
          <a:bodyPr/>
          <a:lstStyle>
            <a:lvl1pPr marL="0" indent="0" algn="ctr">
              <a:spcBef>
                <a:spcPts val="0"/>
              </a:spcBef>
              <a:buNone/>
              <a:defRPr sz="24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927612341"/>
      </p:ext>
    </p:extLst>
  </p:cSld>
  <p:clrMapOvr>
    <a:masterClrMapping/>
  </p:clrMapOvr>
  <p:transition>
    <p:fade/>
  </p:transition>
  <p:extLst>
    <p:ext uri="{DCECCB84-F9BA-43D5-87BE-67443E8EF086}">
      <p15:sldGuideLst xmlns:p15="http://schemas.microsoft.com/office/powerpoint/2012/main">
        <p15:guide id="1" orient="horz" pos="751" userDrawn="1">
          <p15:clr>
            <a:srgbClr val="FBAE40"/>
          </p15:clr>
        </p15:guide>
        <p15:guide id="2" orient="horz" pos="3131" userDrawn="1">
          <p15:clr>
            <a:srgbClr val="5ACBF0"/>
          </p15:clr>
        </p15:guide>
        <p15:guide id="3" pos="3840" userDrawn="1">
          <p15:clr>
            <a:srgbClr val="5ACBF0"/>
          </p15:clr>
        </p15:guide>
        <p15:guide id="4" pos="1904" userDrawn="1">
          <p15:clr>
            <a:srgbClr val="5ACBF0"/>
          </p15:clr>
        </p15:guide>
        <p15:guide id="5" pos="5775" userDrawn="1">
          <p15:clr>
            <a:srgbClr val="5ACBF0"/>
          </p15:clr>
        </p15:guide>
        <p15:guide id="6" pos="1104" userDrawn="1">
          <p15:clr>
            <a:srgbClr val="5ACBF0"/>
          </p15:clr>
        </p15:guide>
        <p15:guide id="7" pos="2705" userDrawn="1">
          <p15:clr>
            <a:srgbClr val="5ACBF0"/>
          </p15:clr>
        </p15:guide>
        <p15:guide id="8" pos="3043" userDrawn="1">
          <p15:clr>
            <a:srgbClr val="5ACBF0"/>
          </p15:clr>
        </p15:guide>
        <p15:guide id="9" pos="4642" userDrawn="1">
          <p15:clr>
            <a:srgbClr val="5ACBF0"/>
          </p15:clr>
        </p15:guide>
        <p15:guide id="10" pos="4980" userDrawn="1">
          <p15:clr>
            <a:srgbClr val="5ACBF0"/>
          </p15:clr>
        </p15:guide>
        <p15:guide id="11" pos="6576" userDrawn="1">
          <p15:clr>
            <a:srgbClr val="5ACBF0"/>
          </p15:clr>
        </p15:guide>
        <p15:guide id="12" orient="horz" pos="1502"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207008"/>
          </a:xfrm>
        </p:spPr>
        <p:txBody>
          <a:bodyPr anchor="ctr"/>
          <a:lstStyle>
            <a:lvl1pPr algn="ctr">
              <a:defRPr/>
            </a:lvl1pPr>
          </a:lstStyle>
          <a:p>
            <a:r>
              <a:rPr lang="en-US"/>
              <a:t>Click to edit Master title style</a:t>
            </a:r>
            <a:endParaRPr lang="en-US" dirty="0"/>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828296"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2612" y="4984746"/>
            <a:ext cx="2532888" cy="1284290"/>
          </a:xfrm>
        </p:spPr>
        <p:txBody>
          <a:bodyPr/>
          <a:lstStyle>
            <a:lvl1pPr marL="0" indent="0" algn="ctr">
              <a:spcBef>
                <a:spcPts val="0"/>
              </a:spcBef>
              <a:buNone/>
              <a:defRPr sz="24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646239"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27985" y="4984746"/>
            <a:ext cx="2532888" cy="1284291"/>
          </a:xfrm>
        </p:spPr>
        <p:txBody>
          <a:bodyPr/>
          <a:lstStyle>
            <a:lvl1pPr marL="0" indent="0" algn="ctr">
              <a:spcBef>
                <a:spcPts val="0"/>
              </a:spcBef>
              <a:buNone/>
              <a:defRPr sz="24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462013"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252243" y="4984746"/>
            <a:ext cx="2532888" cy="1284290"/>
          </a:xfrm>
        </p:spPr>
        <p:txBody>
          <a:bodyPr/>
          <a:lstStyle>
            <a:lvl1pPr marL="0" indent="0" algn="ctr">
              <a:spcBef>
                <a:spcPts val="0"/>
              </a:spcBef>
              <a:buNone/>
              <a:defRPr sz="24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301069"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076500" y="4984746"/>
            <a:ext cx="2532888" cy="1284290"/>
          </a:xfrm>
        </p:spPr>
        <p:txBody>
          <a:bodyPr/>
          <a:lstStyle>
            <a:lvl1pPr marL="0" indent="0" algn="ctr">
              <a:spcBef>
                <a:spcPts val="0"/>
              </a:spcBef>
              <a:buNone/>
              <a:defRPr sz="24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227129497"/>
      </p:ext>
    </p:extLst>
  </p:cSld>
  <p:clrMapOvr>
    <a:masterClrMapping/>
  </p:clrMapOvr>
  <p:transition>
    <p:fade/>
  </p:transition>
  <p:extLst>
    <p:ext uri="{DCECCB84-F9BA-43D5-87BE-67443E8EF086}">
      <p15:sldGuideLst xmlns:p15="http://schemas.microsoft.com/office/powerpoint/2012/main">
        <p15:guide id="1" orient="horz" pos="751" userDrawn="1">
          <p15:clr>
            <a:srgbClr val="FBAE40"/>
          </p15:clr>
        </p15:guide>
        <p15:guide id="2" orient="horz" pos="3138" userDrawn="1">
          <p15:clr>
            <a:srgbClr val="5ACBF0"/>
          </p15:clr>
        </p15:guide>
        <p15:guide id="3" pos="3937" userDrawn="1">
          <p15:clr>
            <a:srgbClr val="5ACBF0"/>
          </p15:clr>
        </p15:guide>
        <p15:guide id="4" pos="1961" userDrawn="1">
          <p15:clr>
            <a:srgbClr val="5ACBF0"/>
          </p15:clr>
        </p15:guide>
        <p15:guide id="5" pos="5717" userDrawn="1">
          <p15:clr>
            <a:srgbClr val="5ACBF0"/>
          </p15:clr>
        </p15:guide>
        <p15:guide id="6" pos="5534" userDrawn="1">
          <p15:clr>
            <a:srgbClr val="5ACBF0"/>
          </p15:clr>
        </p15:guide>
        <p15:guide id="7" pos="3760" userDrawn="1">
          <p15:clr>
            <a:srgbClr val="5ACBF0"/>
          </p15:clr>
        </p15:guide>
        <p15:guide id="8" pos="2162" userDrawn="1">
          <p15:clr>
            <a:srgbClr val="5ACBF0"/>
          </p15:clr>
        </p15:guide>
        <p15:guide id="10" pos="2955" userDrawn="1">
          <p15:clr>
            <a:srgbClr val="5ACBF0"/>
          </p15:clr>
        </p15:guide>
        <p15:guide id="11" pos="4727" userDrawn="1">
          <p15:clr>
            <a:srgbClr val="5ACBF0"/>
          </p15:clr>
        </p15:guide>
        <p15:guide id="12" pos="6515" userDrawn="1">
          <p15:clr>
            <a:srgbClr val="5ACBF0"/>
          </p15:clr>
        </p15:guide>
        <p15:guide id="13" pos="1176" userDrawn="1">
          <p15:clr>
            <a:srgbClr val="5ACBF0"/>
          </p15:clr>
        </p15:guide>
        <p15:guide id="14" orient="horz" pos="1504" userDrawn="1">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dirty="0"/>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430887"/>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29301174"/>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3211969"/>
            <a:ext cx="6667500" cy="430887"/>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4084847959"/>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endParaRPr lang="en-US" dirty="0"/>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187848084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ode Bottom">
    <p:bg>
      <p:bgRef idx="1001">
        <a:schemeClr val="bg2"/>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Tree>
    <p:extLst>
      <p:ext uri="{BB962C8B-B14F-4D97-AF65-F5344CB8AC3E}">
        <p14:creationId xmlns:p14="http://schemas.microsoft.com/office/powerpoint/2010/main" val="11233538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ode Top">
    <p:bg>
      <p:bgRef idx="1001">
        <a:schemeClr val="bg2"/>
      </p:bgRef>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553998"/>
          </a:xfrm>
        </p:spPr>
        <p:txBody>
          <a:bodyPr/>
          <a:lstStyle>
            <a:lvl1pPr>
              <a:defRPr>
                <a:solidFill>
                  <a:schemeClr val="tx1"/>
                </a:solidFill>
              </a:defRPr>
            </a:lvl1pPr>
          </a:lstStyle>
          <a:p>
            <a:r>
              <a:rPr lang="en-US"/>
              <a:t>Click to edit Master title style</a:t>
            </a:r>
            <a:endParaRPr lang="en-US" dirty="0"/>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Tree>
    <p:extLst>
      <p:ext uri="{BB962C8B-B14F-4D97-AF65-F5344CB8AC3E}">
        <p14:creationId xmlns:p14="http://schemas.microsoft.com/office/powerpoint/2010/main" val="232572230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Code Righ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p:nvPr>
        </p:nvSpPr>
        <p:spPr>
          <a:xfrm>
            <a:off x="588263" y="457200"/>
            <a:ext cx="4925125" cy="553998"/>
          </a:xfrm>
        </p:spPr>
        <p:txBody>
          <a:bodyPr/>
          <a:lstStyle>
            <a:lvl1pPr>
              <a:defRPr>
                <a:solidFill>
                  <a:schemeClr val="tx1"/>
                </a:solidFill>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924423"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6093451" y="0"/>
            <a:ext cx="6095983"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6096000"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680200" y="709187"/>
            <a:ext cx="4922486"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Tree>
    <p:extLst>
      <p:ext uri="{BB962C8B-B14F-4D97-AF65-F5344CB8AC3E}">
        <p14:creationId xmlns:p14="http://schemas.microsoft.com/office/powerpoint/2010/main" val="2338263682"/>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5" pos="3473">
          <p15:clr>
            <a:srgbClr val="5ACBF0"/>
          </p15:clr>
        </p15:guide>
        <p15:guide id="6" pos="4211">
          <p15:clr>
            <a:srgbClr val="5ACBF0"/>
          </p15:clr>
        </p15:guide>
        <p15:guide id="7" pos="3840">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ode Left">
    <p:bg>
      <p:bgRef idx="1001">
        <a:schemeClr val="bg2"/>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1" y="0"/>
            <a:ext cx="6095983"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p:nvPr>
        </p:nvSpPr>
        <p:spPr>
          <a:xfrm>
            <a:off x="6680183" y="457200"/>
            <a:ext cx="4926600" cy="553998"/>
          </a:xfrm>
        </p:spPr>
        <p:txBody>
          <a:bodyPr/>
          <a:lstStyle>
            <a:lvl1pPr>
              <a:defRPr>
                <a:solidFill>
                  <a:schemeClr val="tx1"/>
                </a:solidFill>
              </a:defRPr>
            </a:lvl1pPr>
          </a:lstStyle>
          <a:p>
            <a:r>
              <a:rPr lang="en-US"/>
              <a:t>Click to edit Master title style</a:t>
            </a:r>
            <a:endParaRPr lang="en-US" dirty="0"/>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200" y="706011"/>
            <a:ext cx="4922486"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684965" y="1336675"/>
            <a:ext cx="4924423"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Tree>
    <p:extLst>
      <p:ext uri="{BB962C8B-B14F-4D97-AF65-F5344CB8AC3E}">
        <p14:creationId xmlns:p14="http://schemas.microsoft.com/office/powerpoint/2010/main" val="213807929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3">
          <p15:clr>
            <a:srgbClr val="5ACBF0"/>
          </p15:clr>
        </p15:guide>
        <p15:guide id="4" orient="horz" pos="839">
          <p15:clr>
            <a:srgbClr val="5ACBF0"/>
          </p15:clr>
        </p15:guide>
        <p15:guide id="5" pos="3473">
          <p15:clr>
            <a:srgbClr val="5ACBF0"/>
          </p15:clr>
        </p15:guide>
        <p15:guide id="6" pos="4211">
          <p15:clr>
            <a:srgbClr val="5ACBF0"/>
          </p15:clr>
        </p15:guide>
        <p15:guide id="7" pos="3840">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FF9349"/>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Speaker name</a:t>
            </a:r>
          </a:p>
        </p:txBody>
      </p:sp>
    </p:spTree>
    <p:extLst>
      <p:ext uri="{BB962C8B-B14F-4D97-AF65-F5344CB8AC3E}">
        <p14:creationId xmlns:p14="http://schemas.microsoft.com/office/powerpoint/2010/main" val="3897602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0078D4"/>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4570560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878784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10" name="Picture 9" descr="Ignite event illustration light">
            <a:extLst>
              <a:ext uri="{FF2B5EF4-FFF2-40B4-BE49-F238E27FC236}">
                <a16:creationId xmlns:a16="http://schemas.microsoft.com/office/drawing/2014/main" id="{98378F73-2F45-4866-8679-97EB64C92DF9}"/>
              </a:ext>
            </a:extLst>
          </p:cNvPr>
          <p:cNvPicPr>
            <a:picLocks noChangeAspect="1"/>
          </p:cNvPicPr>
          <p:nvPr userDrawn="1"/>
        </p:nvPicPr>
        <p:blipFill>
          <a:blip r:embed="rId2"/>
          <a:stretch>
            <a:fillRect/>
          </a:stretch>
        </p:blipFill>
        <p:spPr>
          <a:xfrm>
            <a:off x="0" y="0"/>
            <a:ext cx="12192000" cy="6857999"/>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pic>
        <p:nvPicPr>
          <p:cNvPr id="2" name="Picture 1" descr="Microsoft Ignite">
            <a:extLst>
              <a:ext uri="{FF2B5EF4-FFF2-40B4-BE49-F238E27FC236}">
                <a16:creationId xmlns:a16="http://schemas.microsoft.com/office/drawing/2014/main" id="{1BBE25A2-A675-403E-BF69-2AA4A0114922}"/>
              </a:ext>
            </a:extLst>
          </p:cNvPr>
          <p:cNvPicPr>
            <a:picLocks noChangeAspect="1"/>
          </p:cNvPicPr>
          <p:nvPr userDrawn="1"/>
        </p:nvPicPr>
        <p:blipFill>
          <a:blip r:embed="rId4"/>
          <a:stretch>
            <a:fillRect/>
          </a:stretch>
        </p:blipFill>
        <p:spPr>
          <a:xfrm>
            <a:off x="-14514" y="1296364"/>
            <a:ext cx="6470196" cy="1667922"/>
          </a:xfrm>
          <a:prstGeom prst="rect">
            <a:avLst/>
          </a:prstGeom>
        </p:spPr>
      </p:pic>
    </p:spTree>
    <p:extLst>
      <p:ext uri="{BB962C8B-B14F-4D97-AF65-F5344CB8AC3E}">
        <p14:creationId xmlns:p14="http://schemas.microsoft.com/office/powerpoint/2010/main" val="179572693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0078D4"/>
                </a:solidFill>
                <a:latin typeface="+mj-lt"/>
                <a:cs typeface="Segoe UI" panose="020B0502040204020203" pitchFamily="34" charset="0"/>
              </a:defRPr>
            </a:lvl1pPr>
          </a:lstStyle>
          <a:p>
            <a:r>
              <a:rPr lang="en-US" dirty="0"/>
              <a:t>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8" name="MS logo gray - EMF" descr="Microsoft logo, gray text version">
            <a:extLst>
              <a:ext uri="{FF2B5EF4-FFF2-40B4-BE49-F238E27FC236}">
                <a16:creationId xmlns:a16="http://schemas.microsoft.com/office/drawing/2014/main" id="{D9EBF46C-D38A-4087-B482-6063AFBA3E5C}"/>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3878706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dirty="0"/>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Box 4">
            <a:extLst>
              <a:ext uri="{FF2B5EF4-FFF2-40B4-BE49-F238E27FC236}">
                <a16:creationId xmlns:a16="http://schemas.microsoft.com/office/drawing/2014/main" id="{74E951AC-7EC4-40EB-BA4C-991B67CC2AAF}"/>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045390260"/>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50989169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4972345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userDrawn="1">
          <p15:clr>
            <a:srgbClr val="5ACBF0"/>
          </p15:clr>
        </p15:guide>
        <p15:guide id="5" pos="4024" userDrawn="1">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98238786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userDrawn="1">
          <p15:clr>
            <a:srgbClr val="5ACBF0"/>
          </p15:clr>
        </p15:guide>
        <p15:guide id="5" pos="4024" userDrawn="1">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dirty="0"/>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dirty="0"/>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dirty="0"/>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8462506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hree Column Bullet with Subhead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dirty="0"/>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738664"/>
          </a:xfrm>
        </p:spPr>
        <p:txBody>
          <a:bodyPr anchor="t"/>
          <a:lstStyle>
            <a:lvl1pPr marL="0" indent="0">
              <a:spcBef>
                <a:spcPts val="0"/>
              </a:spcBef>
              <a:buNone/>
              <a:defRPr sz="2400">
                <a:solidFill>
                  <a:schemeClr val="tx1"/>
                </a:solidFill>
                <a:latin typeface="+mj-lt"/>
              </a:defRPr>
            </a:lvl1pPr>
          </a:lstStyle>
          <a:p>
            <a:pPr lvl="0"/>
            <a:r>
              <a:rPr lang="en-US" dirty="0"/>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738664"/>
          </a:xfrm>
        </p:spPr>
        <p:txBody>
          <a:bodyPr anchor="t"/>
          <a:lstStyle>
            <a:lvl1pPr marL="0" indent="0">
              <a:spcBef>
                <a:spcPts val="0"/>
              </a:spcBef>
              <a:buNone/>
              <a:defRPr sz="2400">
                <a:solidFill>
                  <a:schemeClr val="tx1"/>
                </a:solidFill>
                <a:latin typeface="+mj-lt"/>
              </a:defRPr>
            </a:lvl1pPr>
          </a:lstStyle>
          <a:p>
            <a:pPr lvl="0"/>
            <a:r>
              <a:rPr lang="en-US" dirty="0"/>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738664"/>
          </a:xfrm>
        </p:spPr>
        <p:txBody>
          <a:bodyPr anchor="t"/>
          <a:lstStyle>
            <a:lvl1pPr marL="0" indent="0">
              <a:spcBef>
                <a:spcPts val="0"/>
              </a:spcBef>
              <a:buNone/>
              <a:defRPr sz="2400">
                <a:solidFill>
                  <a:schemeClr val="tx1"/>
                </a:solidFill>
                <a:latin typeface="+mj-lt"/>
              </a:defRPr>
            </a:lvl1pPr>
          </a:lstStyle>
          <a:p>
            <a:pPr lvl="0"/>
            <a:r>
              <a:rPr lang="en-US" dirty="0"/>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587519902"/>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57200658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5" userDrawn="1">
          <p15:clr>
            <a:srgbClr val="5ACBF0"/>
          </p15:clr>
        </p15:guide>
        <p15:guide id="4" pos="3660">
          <p15:clr>
            <a:srgbClr val="5ACBF0"/>
          </p15:clr>
        </p15:guide>
        <p15:guide id="5" pos="4024">
          <p15:clr>
            <a:srgbClr val="5ACBF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Four Column Bullet with Subhead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dirty="0"/>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dirty="0"/>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dirty="0"/>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dirty="0"/>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dirty="0"/>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096709526"/>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70597350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3" y="2875002"/>
            <a:ext cx="4160521" cy="1107996"/>
          </a:xfrm>
        </p:spPr>
        <p:txBody>
          <a:bodyPr wrap="square" anchor="ctr">
            <a:spAutoFit/>
          </a:bodyPr>
          <a:lstStyle/>
          <a:p>
            <a:r>
              <a:rPr lang="en-US" dirty="0"/>
              <a:t>Click to edit Master title style</a:t>
            </a:r>
          </a:p>
        </p:txBody>
      </p:sp>
    </p:spTree>
    <p:extLst>
      <p:ext uri="{BB962C8B-B14F-4D97-AF65-F5344CB8AC3E}">
        <p14:creationId xmlns:p14="http://schemas.microsoft.com/office/powerpoint/2010/main" val="288762594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5ACBF0"/>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1" pos="3336">
          <p15:clr>
            <a:srgbClr val="FBAE40"/>
          </p15:clr>
        </p15:guide>
        <p15:guide id="32" orient="horz" pos="2160" userDrawn="1">
          <p15:clr>
            <a:srgbClr val="5ACBF0"/>
          </p15:clr>
        </p15:guide>
        <p15:guide id="33" pos="2994">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dirty="0"/>
              <a:t>Click to edit Master title style</a:t>
            </a:r>
          </a:p>
        </p:txBody>
      </p:sp>
    </p:spTree>
    <p:extLst>
      <p:ext uri="{BB962C8B-B14F-4D97-AF65-F5344CB8AC3E}">
        <p14:creationId xmlns:p14="http://schemas.microsoft.com/office/powerpoint/2010/main" val="176967585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dirty="0"/>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6" name="TextBox 5">
            <a:extLst>
              <a:ext uri="{FF2B5EF4-FFF2-40B4-BE49-F238E27FC236}">
                <a16:creationId xmlns:a16="http://schemas.microsoft.com/office/drawing/2014/main" id="{503C7B68-0E56-416B-BA3B-4B1E9C0FB339}"/>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856330109"/>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le - Diagonal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779075" cy="2535236"/>
          </a:xfrm>
        </p:spPr>
        <p:txBody>
          <a:bodyPr anchor="b"/>
          <a:lstStyle>
            <a:lvl1pPr>
              <a:defRPr/>
            </a:lvl1pPr>
          </a:lstStyle>
          <a:p>
            <a:r>
              <a:rPr lang="en-US" dirty="0"/>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Click to edit Master text styles</a:t>
            </a:r>
          </a:p>
        </p:txBody>
      </p:sp>
      <p:sp>
        <p:nvSpPr>
          <p:cNvPr id="7" name="Picture Placeholder 6" descr="This photo is a 'placeholder' only. Drag or drop your photo here, or click and tap the center to insert a photo.">
            <a:extLst>
              <a:ext uri="{FF2B5EF4-FFF2-40B4-BE49-F238E27FC236}">
                <a16:creationId xmlns:a16="http://schemas.microsoft.com/office/drawing/2014/main" id="{96FC256F-5E96-4FBB-9716-7513A1C62748}"/>
              </a:ext>
            </a:extLst>
          </p:cNvPr>
          <p:cNvSpPr>
            <a:spLocks noGrp="1" noChangeAspect="1"/>
          </p:cNvSpPr>
          <p:nvPr>
            <p:ph type="pic" sz="quarter" idx="11" hasCustomPrompt="1"/>
          </p:nvPr>
        </p:nvSpPr>
        <p:spPr bwMode="ltGray">
          <a:xfrm>
            <a:off x="5334000" y="0"/>
            <a:ext cx="6858000" cy="6858000"/>
          </a:xfrm>
          <a:custGeom>
            <a:avLst/>
            <a:gdLst>
              <a:gd name="connsiteX0" fmla="*/ 1545999 w 6837237"/>
              <a:gd name="connsiteY0" fmla="*/ 0 h 6858000"/>
              <a:gd name="connsiteX1" fmla="*/ 6837237 w 6837237"/>
              <a:gd name="connsiteY1" fmla="*/ 0 h 6858000"/>
              <a:gd name="connsiteX2" fmla="*/ 6837237 w 6837237"/>
              <a:gd name="connsiteY2" fmla="*/ 6858000 h 6858000"/>
              <a:gd name="connsiteX3" fmla="*/ 0 w 683723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837237" h="6858000">
                <a:moveTo>
                  <a:pt x="1545999" y="0"/>
                </a:moveTo>
                <a:lnTo>
                  <a:pt x="6837237" y="0"/>
                </a:lnTo>
                <a:lnTo>
                  <a:pt x="6837237" y="6858000"/>
                </a:lnTo>
                <a:lnTo>
                  <a:pt x="0" y="6858000"/>
                </a:lnTo>
                <a:close/>
              </a:path>
            </a:pathLst>
          </a:custGeom>
          <a:blipFill>
            <a:blip r:embed="rId2"/>
            <a:stretch>
              <a:fillRect/>
            </a:stretch>
          </a:blipFill>
        </p:spPr>
        <p:txBody>
          <a:bodyPr wrap="square"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829079215"/>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6" orient="horz" pos="904">
          <p15:clr>
            <a:srgbClr val="5ACBF0"/>
          </p15:clr>
        </p15:guide>
        <p15:guide id="7" orient="horz" pos="1968">
          <p15:clr>
            <a:srgbClr val="5ACBF0"/>
          </p15:clr>
        </p15:guide>
        <p15:guide id="8" orient="horz" pos="2226">
          <p15:clr>
            <a:srgbClr val="5ACBF0"/>
          </p15:clr>
        </p15:guide>
        <p15:guide id="11" pos="2993">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dirty="0"/>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5A014DCF-9734-4047-83F5-7CE27EFB622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147680260"/>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5" orient="horz" pos="2160" userDrawn="1">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Diagonal Right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745738" cy="5683249"/>
          </a:xfrm>
        </p:spPr>
        <p:txBody>
          <a:bodyPr anchor="ctr"/>
          <a:lstStyle/>
          <a:p>
            <a:r>
              <a:rPr lang="en-US" dirty="0"/>
              <a:t>Click to edit Master title style</a:t>
            </a:r>
          </a:p>
        </p:txBody>
      </p:sp>
      <p:sp>
        <p:nvSpPr>
          <p:cNvPr id="9" name="Picture Placeholder 8" descr="This photo is a 'placeholder' only. Drag or drop your photo here, or click and tap the center to insert a photo.">
            <a:extLst>
              <a:ext uri="{FF2B5EF4-FFF2-40B4-BE49-F238E27FC236}">
                <a16:creationId xmlns:a16="http://schemas.microsoft.com/office/drawing/2014/main" id="{2329700E-8602-48B7-B5D9-EEDEF0890439}"/>
              </a:ext>
            </a:extLst>
          </p:cNvPr>
          <p:cNvSpPr>
            <a:spLocks noGrp="1" noChangeAspect="1"/>
          </p:cNvSpPr>
          <p:nvPr>
            <p:ph type="pic" sz="quarter" idx="11" hasCustomPrompt="1"/>
          </p:nvPr>
        </p:nvSpPr>
        <p:spPr bwMode="ltGray">
          <a:xfrm>
            <a:off x="5334000" y="0"/>
            <a:ext cx="6858000" cy="6858000"/>
          </a:xfrm>
          <a:custGeom>
            <a:avLst/>
            <a:gdLst>
              <a:gd name="connsiteX0" fmla="*/ 1545999 w 6837237"/>
              <a:gd name="connsiteY0" fmla="*/ 0 h 6858000"/>
              <a:gd name="connsiteX1" fmla="*/ 6837237 w 6837237"/>
              <a:gd name="connsiteY1" fmla="*/ 0 h 6858000"/>
              <a:gd name="connsiteX2" fmla="*/ 6837237 w 6837237"/>
              <a:gd name="connsiteY2" fmla="*/ 6858000 h 6858000"/>
              <a:gd name="connsiteX3" fmla="*/ 0 w 683723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837237" h="6858000">
                <a:moveTo>
                  <a:pt x="1545999" y="0"/>
                </a:moveTo>
                <a:lnTo>
                  <a:pt x="6837237" y="0"/>
                </a:lnTo>
                <a:lnTo>
                  <a:pt x="6837237" y="6858000"/>
                </a:lnTo>
                <a:lnTo>
                  <a:pt x="0" y="6858000"/>
                </a:lnTo>
                <a:close/>
              </a:path>
            </a:pathLst>
          </a:custGeom>
          <a:blipFill>
            <a:blip r:embed="rId2"/>
            <a:stretch>
              <a:fillRect/>
            </a:stretch>
          </a:blipFill>
        </p:spPr>
        <p:txBody>
          <a:bodyPr wrap="square"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CB83FC06-DEAF-44A6-AE44-1424370CFF6E}"/>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4027368363"/>
      </p:ext>
    </p:extLst>
  </p:cSld>
  <p:clrMapOvr>
    <a:masterClrMapping/>
  </p:clrMapOvr>
  <p:transition>
    <p:fade/>
  </p:transition>
  <p:extLst>
    <p:ext uri="{DCECCB84-F9BA-43D5-87BE-67443E8EF086}">
      <p15:sldGuideLst xmlns:p15="http://schemas.microsoft.com/office/powerpoint/2012/main">
        <p15:guide id="5" orient="horz" pos="2160">
          <p15:clr>
            <a:srgbClr val="5ACBF0"/>
          </p15:clr>
        </p15:guide>
        <p15:guide id="6" pos="3362" userDrawn="1">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dirty="0"/>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7B1A0A49-DE54-44DF-ABFD-6C5D6B190E6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301038093"/>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dirty="0"/>
              <a:t>Click to edit Master title style</a:t>
            </a:r>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261351579"/>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3367971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3" userDrawn="1">
          <p15:clr>
            <a:srgbClr val="5ACBF0"/>
          </p15:clr>
        </p15:guide>
        <p15:guide id="4" pos="3656">
          <p15:clr>
            <a:srgbClr val="5ACBF0"/>
          </p15:clr>
        </p15:guide>
        <p15:guide id="5" pos="4024">
          <p15:clr>
            <a:srgbClr val="5ACBF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56336668"/>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p:spPr>
        <p:txBody>
          <a:bodyPr lIns="585216" tIns="585216" rIns="585216" bIns="585216" anchor="ctr">
            <a:noAutofit/>
          </a:bodyPr>
          <a:lstStyle>
            <a:lvl1pPr algn="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228585632"/>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userDrawn="1">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9ECC8CA9-C5F6-4E75-8E6A-070F15FAE1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871439849"/>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userDrawn="1">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09E96403-4CB1-443A-950D-1ECC6CD2A0E0}"/>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483857867"/>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userDrawn="1">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dirty="0"/>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0" name="TextBox 9">
            <a:extLst>
              <a:ext uri="{FF2B5EF4-FFF2-40B4-BE49-F238E27FC236}">
                <a16:creationId xmlns:a16="http://schemas.microsoft.com/office/drawing/2014/main" id="{C278B2B7-6476-4186-8FA4-781DE0C02D6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136083301"/>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dirty="0"/>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Box 13">
            <a:extLst>
              <a:ext uri="{FF2B5EF4-FFF2-40B4-BE49-F238E27FC236}">
                <a16:creationId xmlns:a16="http://schemas.microsoft.com/office/drawing/2014/main" id="{A5103033-A582-4B8E-ADF3-B9C53D608F9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177316602"/>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dirty="0"/>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16" name="TextBox 15">
            <a:extLst>
              <a:ext uri="{FF2B5EF4-FFF2-40B4-BE49-F238E27FC236}">
                <a16:creationId xmlns:a16="http://schemas.microsoft.com/office/drawing/2014/main" id="{0FB7FFE3-114F-45E6-AA10-63A49465230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797823060"/>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207008"/>
          </a:xfrm>
        </p:spPr>
        <p:txBody>
          <a:bodyPr anchor="ctr"/>
          <a:lstStyle>
            <a:lvl1pPr algn="ctr">
              <a:defRPr/>
            </a:lvl1pPr>
          </a:lstStyle>
          <a:p>
            <a:r>
              <a:rPr lang="en-US" dirty="0"/>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1981200"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1756631" y="4984745"/>
            <a:ext cx="2532888" cy="1284290"/>
          </a:xfrm>
        </p:spPr>
        <p:txBody>
          <a:bodyPr/>
          <a:lstStyle>
            <a:lvl1pPr marL="0" indent="0" algn="ctr">
              <a:spcBef>
                <a:spcPts val="0"/>
              </a:spcBef>
              <a:buNone/>
              <a:defRPr sz="2400">
                <a:latin typeface="+mj-lt"/>
              </a:defRPr>
            </a:lvl1pPr>
          </a:lstStyle>
          <a:p>
            <a:pPr lvl="0"/>
            <a:r>
              <a:rPr lang="en-US" dirty="0"/>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5054125" y="23844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829556" y="4984746"/>
            <a:ext cx="2532888" cy="1284291"/>
          </a:xfrm>
        </p:spPr>
        <p:txBody>
          <a:bodyPr/>
          <a:lstStyle>
            <a:lvl1pPr marL="0" indent="0" algn="ctr">
              <a:spcBef>
                <a:spcPts val="0"/>
              </a:spcBef>
              <a:buNone/>
              <a:defRPr sz="2400">
                <a:latin typeface="+mj-lt"/>
              </a:defRPr>
            </a:lvl1pPr>
          </a:lstStyle>
          <a:p>
            <a:pPr lvl="0"/>
            <a:r>
              <a:rPr lang="en-US" dirty="0"/>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8127050"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902481" y="4984746"/>
            <a:ext cx="2532888" cy="1284290"/>
          </a:xfrm>
        </p:spPr>
        <p:txBody>
          <a:bodyPr/>
          <a:lstStyle>
            <a:lvl1pPr marL="0" indent="0" algn="ctr">
              <a:spcBef>
                <a:spcPts val="0"/>
              </a:spcBef>
              <a:buNone/>
              <a:defRPr sz="2400">
                <a:latin typeface="+mj-lt"/>
              </a:defRPr>
            </a:lvl1pPr>
          </a:lstStyle>
          <a:p>
            <a:pPr lvl="0"/>
            <a:r>
              <a:rPr lang="en-US" dirty="0"/>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48313742"/>
      </p:ext>
    </p:extLst>
  </p:cSld>
  <p:clrMapOvr>
    <a:masterClrMapping/>
  </p:clrMapOvr>
  <p:transition>
    <p:fade/>
  </p:transition>
  <p:extLst>
    <p:ext uri="{DCECCB84-F9BA-43D5-87BE-67443E8EF086}">
      <p15:sldGuideLst xmlns:p15="http://schemas.microsoft.com/office/powerpoint/2012/main">
        <p15:guide id="1" orient="horz" pos="751">
          <p15:clr>
            <a:srgbClr val="FBAE40"/>
          </p15:clr>
        </p15:guide>
        <p15:guide id="2" orient="horz" pos="3131">
          <p15:clr>
            <a:srgbClr val="5ACBF0"/>
          </p15:clr>
        </p15:guide>
        <p15:guide id="3" pos="3840">
          <p15:clr>
            <a:srgbClr val="5ACBF0"/>
          </p15:clr>
        </p15:guide>
        <p15:guide id="4" pos="1904">
          <p15:clr>
            <a:srgbClr val="5ACBF0"/>
          </p15:clr>
        </p15:guide>
        <p15:guide id="5" pos="5775">
          <p15:clr>
            <a:srgbClr val="5ACBF0"/>
          </p15:clr>
        </p15:guide>
        <p15:guide id="6" pos="1104">
          <p15:clr>
            <a:srgbClr val="5ACBF0"/>
          </p15:clr>
        </p15:guide>
        <p15:guide id="7" pos="2705">
          <p15:clr>
            <a:srgbClr val="5ACBF0"/>
          </p15:clr>
        </p15:guide>
        <p15:guide id="8" pos="3043">
          <p15:clr>
            <a:srgbClr val="5ACBF0"/>
          </p15:clr>
        </p15:guide>
        <p15:guide id="9" pos="4642">
          <p15:clr>
            <a:srgbClr val="5ACBF0"/>
          </p15:clr>
        </p15:guide>
        <p15:guide id="10" pos="4980">
          <p15:clr>
            <a:srgbClr val="5ACBF0"/>
          </p15:clr>
        </p15:guide>
        <p15:guide id="11" pos="6576">
          <p15:clr>
            <a:srgbClr val="5ACBF0"/>
          </p15:clr>
        </p15:guide>
        <p15:guide id="12" orient="horz" pos="1502">
          <p15:clr>
            <a:srgbClr val="5ACBF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207008"/>
          </a:xfrm>
        </p:spPr>
        <p:txBody>
          <a:bodyPr anchor="ctr"/>
          <a:lstStyle>
            <a:lvl1pPr algn="ctr">
              <a:defRPr/>
            </a:lvl1pPr>
          </a:lstStyle>
          <a:p>
            <a:r>
              <a:rPr lang="en-US" dirty="0"/>
              <a:t>Click to edit Master title style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828296"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2612" y="4984746"/>
            <a:ext cx="2532888" cy="1284290"/>
          </a:xfrm>
        </p:spPr>
        <p:txBody>
          <a:bodyPr/>
          <a:lstStyle>
            <a:lvl1pPr marL="0" indent="0" algn="ctr">
              <a:spcBef>
                <a:spcPts val="0"/>
              </a:spcBef>
              <a:buNone/>
              <a:defRPr sz="2400">
                <a:latin typeface="+mj-lt"/>
              </a:defRPr>
            </a:lvl1pPr>
          </a:lstStyle>
          <a:p>
            <a:pPr lvl="0"/>
            <a:r>
              <a:rPr lang="en-US" dirty="0"/>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646239"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27985" y="4984746"/>
            <a:ext cx="2532888" cy="1284291"/>
          </a:xfrm>
        </p:spPr>
        <p:txBody>
          <a:bodyPr/>
          <a:lstStyle>
            <a:lvl1pPr marL="0" indent="0" algn="ctr">
              <a:spcBef>
                <a:spcPts val="0"/>
              </a:spcBef>
              <a:buNone/>
              <a:defRPr sz="2400">
                <a:latin typeface="+mj-lt"/>
              </a:defRPr>
            </a:lvl1pPr>
          </a:lstStyle>
          <a:p>
            <a:pPr lvl="0"/>
            <a:r>
              <a:rPr lang="en-US" dirty="0"/>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462013"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252243" y="4984746"/>
            <a:ext cx="2532888" cy="1284290"/>
          </a:xfrm>
        </p:spPr>
        <p:txBody>
          <a:bodyPr/>
          <a:lstStyle>
            <a:lvl1pPr marL="0" indent="0" algn="ctr">
              <a:spcBef>
                <a:spcPts val="0"/>
              </a:spcBef>
              <a:buNone/>
              <a:defRPr sz="2400">
                <a:latin typeface="+mj-lt"/>
              </a:defRPr>
            </a:lvl1pPr>
          </a:lstStyle>
          <a:p>
            <a:pPr lvl="0"/>
            <a:r>
              <a:rPr lang="en-US" dirty="0"/>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301069" y="2387125"/>
            <a:ext cx="2083750" cy="208375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076500" y="4984746"/>
            <a:ext cx="2532888" cy="1284290"/>
          </a:xfrm>
        </p:spPr>
        <p:txBody>
          <a:bodyPr/>
          <a:lstStyle>
            <a:lvl1pPr marL="0" indent="0" algn="ctr">
              <a:spcBef>
                <a:spcPts val="0"/>
              </a:spcBef>
              <a:buNone/>
              <a:defRPr sz="2400">
                <a:latin typeface="+mj-lt"/>
              </a:defRPr>
            </a:lvl1pPr>
          </a:lstStyle>
          <a:p>
            <a:pPr lvl="0"/>
            <a:r>
              <a:rPr lang="en-US" dirty="0"/>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476914277"/>
      </p:ext>
    </p:extLst>
  </p:cSld>
  <p:clrMapOvr>
    <a:masterClrMapping/>
  </p:clrMapOvr>
  <p:transition>
    <p:fade/>
  </p:transition>
  <p:extLst>
    <p:ext uri="{DCECCB84-F9BA-43D5-87BE-67443E8EF086}">
      <p15:sldGuideLst xmlns:p15="http://schemas.microsoft.com/office/powerpoint/2012/main">
        <p15:guide id="1" orient="horz" pos="751">
          <p15:clr>
            <a:srgbClr val="FBAE40"/>
          </p15:clr>
        </p15:guide>
        <p15:guide id="2" orient="horz" pos="3138">
          <p15:clr>
            <a:srgbClr val="5ACBF0"/>
          </p15:clr>
        </p15:guide>
        <p15:guide id="3" pos="3937">
          <p15:clr>
            <a:srgbClr val="5ACBF0"/>
          </p15:clr>
        </p15:guide>
        <p15:guide id="4" pos="1961">
          <p15:clr>
            <a:srgbClr val="5ACBF0"/>
          </p15:clr>
        </p15:guide>
        <p15:guide id="5" pos="5717">
          <p15:clr>
            <a:srgbClr val="5ACBF0"/>
          </p15:clr>
        </p15:guide>
        <p15:guide id="6" pos="5534">
          <p15:clr>
            <a:srgbClr val="5ACBF0"/>
          </p15:clr>
        </p15:guide>
        <p15:guide id="7" pos="3760">
          <p15:clr>
            <a:srgbClr val="5ACBF0"/>
          </p15:clr>
        </p15:guide>
        <p15:guide id="8" pos="2162">
          <p15:clr>
            <a:srgbClr val="5ACBF0"/>
          </p15:clr>
        </p15:guide>
        <p15:guide id="10" pos="2955">
          <p15:clr>
            <a:srgbClr val="5ACBF0"/>
          </p15:clr>
        </p15:guide>
        <p15:guide id="11" pos="4727">
          <p15:clr>
            <a:srgbClr val="5ACBF0"/>
          </p15:clr>
        </p15:guide>
        <p15:guide id="12" pos="6515">
          <p15:clr>
            <a:srgbClr val="5ACBF0"/>
          </p15:clr>
        </p15:guide>
        <p15:guide id="13" pos="1176">
          <p15:clr>
            <a:srgbClr val="5ACBF0"/>
          </p15:clr>
        </p15:guide>
        <p15:guide id="14" orient="horz" pos="1504">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dirty="0"/>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430887"/>
          </a:xfrm>
        </p:spPr>
        <p:txBody>
          <a:bodyPr anchor="t"/>
          <a:lstStyle>
            <a:lvl1pPr marL="231775" indent="-231775">
              <a:spcAft>
                <a:spcPts val="600"/>
              </a:spcAft>
              <a:buFont typeface="Wingdings" panose="05000000000000000000" pitchFamily="2" charset="2"/>
              <a:buChar char=""/>
              <a:defRPr/>
            </a:lvl1pPr>
          </a:lstStyle>
          <a:p>
            <a:pPr lvl="0"/>
            <a:r>
              <a:rPr lang="en-US" dirty="0"/>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2392402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endParaRPr lang="en-US" dirty="0"/>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8123141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3211969"/>
            <a:ext cx="6667500" cy="430887"/>
          </a:xfrm>
        </p:spPr>
        <p:txBody>
          <a:bodyPr anchor="ctr"/>
          <a:lstStyle>
            <a:lvl1pPr marL="231775" indent="-231775">
              <a:spcAft>
                <a:spcPts val="600"/>
              </a:spcAft>
              <a:buFont typeface="Wingdings" panose="05000000000000000000" pitchFamily="2" charset="2"/>
              <a:buChar char=""/>
              <a:defRPr/>
            </a:lvl1pPr>
          </a:lstStyle>
          <a:p>
            <a:pPr lvl="0"/>
            <a:r>
              <a:rPr lang="en-US" dirty="0"/>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88944631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dirty="0"/>
              <a:t>Click to edit Master title style</a:t>
            </a:r>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dirty="0"/>
              <a:t>Click to edit Master text styles</a:t>
            </a:r>
          </a:p>
        </p:txBody>
      </p:sp>
    </p:spTree>
    <p:extLst>
      <p:ext uri="{BB962C8B-B14F-4D97-AF65-F5344CB8AC3E}">
        <p14:creationId xmlns:p14="http://schemas.microsoft.com/office/powerpoint/2010/main" val="331522142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Code Bottom">
    <p:bg>
      <p:bgRef idx="1001">
        <a:schemeClr val="bg2"/>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dirty="0"/>
              <a:t>Click to edit Master title style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Tree>
    <p:extLst>
      <p:ext uri="{BB962C8B-B14F-4D97-AF65-F5344CB8AC3E}">
        <p14:creationId xmlns:p14="http://schemas.microsoft.com/office/powerpoint/2010/main" val="253551773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Code Top">
    <p:bg>
      <p:bgRef idx="1001">
        <a:schemeClr val="bg2"/>
      </p:bgRef>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553998"/>
          </a:xfrm>
        </p:spPr>
        <p:txBody>
          <a:bodyPr/>
          <a:lstStyle>
            <a:lvl1pPr>
              <a:defRPr>
                <a:solidFill>
                  <a:schemeClr val="tx1"/>
                </a:solidFill>
              </a:defRPr>
            </a:lvl1pPr>
          </a:lstStyle>
          <a:p>
            <a:r>
              <a:rPr lang="en-US" dirty="0"/>
              <a:t>Click to edit Master title style</a:t>
            </a: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Tree>
    <p:extLst>
      <p:ext uri="{BB962C8B-B14F-4D97-AF65-F5344CB8AC3E}">
        <p14:creationId xmlns:p14="http://schemas.microsoft.com/office/powerpoint/2010/main" val="167548866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Code Righ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p:nvPr>
        </p:nvSpPr>
        <p:spPr>
          <a:xfrm>
            <a:off x="588263" y="457200"/>
            <a:ext cx="4925125" cy="553998"/>
          </a:xfrm>
        </p:spPr>
        <p:txBody>
          <a:bodyPr/>
          <a:lstStyle>
            <a:lvl1pPr>
              <a:defRPr>
                <a:solidFill>
                  <a:schemeClr val="tx1"/>
                </a:solidFill>
              </a:defRPr>
            </a:lvl1pPr>
          </a:lstStyle>
          <a:p>
            <a:r>
              <a:rPr lang="en-US" dirty="0"/>
              <a:t>Click to edit Master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924423"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6093451" y="0"/>
            <a:ext cx="6095983"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6096000"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6680200" y="709187"/>
            <a:ext cx="4922486"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Tree>
    <p:extLst>
      <p:ext uri="{BB962C8B-B14F-4D97-AF65-F5344CB8AC3E}">
        <p14:creationId xmlns:p14="http://schemas.microsoft.com/office/powerpoint/2010/main" val="228514396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5" pos="3473">
          <p15:clr>
            <a:srgbClr val="5ACBF0"/>
          </p15:clr>
        </p15:guide>
        <p15:guide id="6" pos="4211">
          <p15:clr>
            <a:srgbClr val="5ACBF0"/>
          </p15:clr>
        </p15:guide>
        <p15:guide id="7" pos="3840">
          <p15:clr>
            <a:srgbClr val="FBAE4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Code Left">
    <p:bg>
      <p:bgRef idx="1001">
        <a:schemeClr val="bg2"/>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1" y="0"/>
            <a:ext cx="6095983"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p:nvPr>
        </p:nvSpPr>
        <p:spPr>
          <a:xfrm>
            <a:off x="6680183" y="457200"/>
            <a:ext cx="4926600" cy="553998"/>
          </a:xfrm>
        </p:spPr>
        <p:txBody>
          <a:bodyPr/>
          <a:lstStyle>
            <a:lvl1pPr>
              <a:defRPr>
                <a:solidFill>
                  <a:schemeClr val="tx1"/>
                </a:solidFill>
              </a:defRPr>
            </a:lvl1pPr>
          </a:lstStyle>
          <a:p>
            <a:r>
              <a:rPr lang="en-US" dirty="0"/>
              <a:t>Click to edit Master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200" y="706011"/>
            <a:ext cx="4922486"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6684965" y="1336675"/>
            <a:ext cx="4924423"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Tree>
    <p:extLst>
      <p:ext uri="{BB962C8B-B14F-4D97-AF65-F5344CB8AC3E}">
        <p14:creationId xmlns:p14="http://schemas.microsoft.com/office/powerpoint/2010/main" val="44682230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3">
          <p15:clr>
            <a:srgbClr val="5ACBF0"/>
          </p15:clr>
        </p15:guide>
        <p15:guide id="4" orient="horz" pos="839">
          <p15:clr>
            <a:srgbClr val="5ACBF0"/>
          </p15:clr>
        </p15:guide>
        <p15:guide id="5" pos="3473">
          <p15:clr>
            <a:srgbClr val="5ACBF0"/>
          </p15:clr>
        </p15:guide>
        <p15:guide id="6" pos="4211">
          <p15:clr>
            <a:srgbClr val="5ACBF0"/>
          </p15:clr>
        </p15:guide>
        <p15:guide id="7" pos="3840">
          <p15:clr>
            <a:srgbClr val="FBAE4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FF9349"/>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Speaker name</a:t>
            </a:r>
          </a:p>
        </p:txBody>
      </p:sp>
    </p:spTree>
    <p:extLst>
      <p:ext uri="{BB962C8B-B14F-4D97-AF65-F5344CB8AC3E}">
        <p14:creationId xmlns:p14="http://schemas.microsoft.com/office/powerpoint/2010/main" val="209406286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44930733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2627009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44095467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hree Column Bullet with Subhead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endParaRPr lang="en-US" dirty="0"/>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738664"/>
          </a:xfrm>
        </p:spPr>
        <p:txBody>
          <a:bodyPr anchor="t"/>
          <a:lstStyle>
            <a:lvl1pPr marL="0" indent="0">
              <a:spcBef>
                <a:spcPts val="0"/>
              </a:spcBef>
              <a:buNone/>
              <a:defRPr sz="24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738664"/>
          </a:xfrm>
        </p:spPr>
        <p:txBody>
          <a:bodyPr anchor="t"/>
          <a:lstStyle>
            <a:lvl1pPr marL="0" indent="0">
              <a:spcBef>
                <a:spcPts val="0"/>
              </a:spcBef>
              <a:buNone/>
              <a:defRPr sz="24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738664"/>
          </a:xfrm>
        </p:spPr>
        <p:txBody>
          <a:bodyPr anchor="t"/>
          <a:lstStyle>
            <a:lvl1pPr marL="0" indent="0">
              <a:spcBef>
                <a:spcPts val="0"/>
              </a:spcBef>
              <a:buNone/>
              <a:defRPr sz="24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13494949"/>
      </p:ext>
    </p:extLst>
  </p:cSld>
  <p:clrMapOvr>
    <a:masterClrMapping/>
  </p:clrMapOvr>
  <p:transition>
    <p:fade/>
  </p:transition>
  <p:extLst>
    <p:ext uri="{DCECCB84-F9BA-43D5-87BE-67443E8EF086}">
      <p15:sldGuideLst xmlns:p15="http://schemas.microsoft.com/office/powerpoint/2012/main">
        <p15:guide id="3" orient="horz" pos="1506" userDrawn="1">
          <p15:clr>
            <a:srgbClr val="5ACBF0"/>
          </p15:clr>
        </p15:guide>
        <p15:guide id="4" orient="horz" pos="906" userDrawn="1">
          <p15:clr>
            <a:srgbClr val="5ACBF0"/>
          </p15:clr>
        </p15:guide>
        <p15:guide id="5" orient="horz" pos="288">
          <p15:clr>
            <a:srgbClr val="5ACBF0"/>
          </p15:clr>
        </p15:guide>
        <p15:guide id="6" pos="2430" userDrawn="1">
          <p15:clr>
            <a:srgbClr val="5ACBF0"/>
          </p15:clr>
        </p15:guide>
        <p15:guide id="7" pos="2811" userDrawn="1">
          <p15:clr>
            <a:srgbClr val="5ACBF0"/>
          </p15:clr>
        </p15:guide>
        <p15:guide id="8" pos="4871" userDrawn="1">
          <p15:clr>
            <a:srgbClr val="5ACBF0"/>
          </p15:clr>
        </p15:guide>
        <p15:guide id="9" pos="5251" userDrawn="1">
          <p15:clr>
            <a:srgbClr val="5ACBF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1759547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43281671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dirty="0"/>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355250974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userDrawn="1">
  <p:cSld name="2_Title and Content_alt">
    <p:spTree>
      <p:nvGrpSpPr>
        <p:cNvPr id="1" name=""/>
        <p:cNvGrpSpPr/>
        <p:nvPr/>
      </p:nvGrpSpPr>
      <p:grpSpPr>
        <a:xfrm>
          <a:off x="0" y="0"/>
          <a:ext cx="0" cy="0"/>
          <a:chOff x="0" y="0"/>
          <a:chExt cx="0" cy="0"/>
        </a:xfrm>
      </p:grpSpPr>
      <p:sp>
        <p:nvSpPr>
          <p:cNvPr id="2" name="Title 1"/>
          <p:cNvSpPr>
            <a:spLocks noGrp="1"/>
          </p:cNvSpPr>
          <p:nvPr>
            <p:ph type="title"/>
          </p:nvPr>
        </p:nvSpPr>
        <p:spPr>
          <a:xfrm>
            <a:off x="508000" y="228600"/>
            <a:ext cx="11176000" cy="553998"/>
          </a:xfrm>
        </p:spPr>
        <p:txBody>
          <a:bodyPr/>
          <a:lstStyle/>
          <a:p>
            <a:r>
              <a:rPr lang="en-US" dirty="0"/>
              <a:t>Click to edit Master title style</a:t>
            </a:r>
          </a:p>
        </p:txBody>
      </p:sp>
      <p:sp>
        <p:nvSpPr>
          <p:cNvPr id="5" name="Text Placeholder 4"/>
          <p:cNvSpPr>
            <a:spLocks noGrp="1"/>
          </p:cNvSpPr>
          <p:nvPr>
            <p:ph type="body" sz="quarter" idx="10"/>
          </p:nvPr>
        </p:nvSpPr>
        <p:spPr>
          <a:xfrm>
            <a:off x="467047" y="1480332"/>
            <a:ext cx="11176000" cy="1945148"/>
          </a:xfrm>
        </p:spPr>
        <p:txBody>
          <a:bodyPr/>
          <a:lstStyle>
            <a:lvl1pPr>
              <a:defRPr sz="2800"/>
            </a:lvl1pPr>
            <a:lvl2pPr>
              <a:defRPr sz="2600"/>
            </a:lvl2pPr>
            <a:lvl4pPr>
              <a:defRPr sz="2200"/>
            </a:lvl4pPr>
            <a:lvl5pPr>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13403694"/>
      </p:ext>
    </p:extLst>
  </p:cSld>
  <p:clrMapOvr>
    <a:masterClrMapping/>
  </p:clrMapOvr>
  <p:transition>
    <p:fade/>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2" name="Picture 1" descr="Ignite event illustration dark">
            <a:extLst>
              <a:ext uri="{FF2B5EF4-FFF2-40B4-BE49-F238E27FC236}">
                <a16:creationId xmlns:a16="http://schemas.microsoft.com/office/drawing/2014/main" id="{900C604B-14C0-45AA-8961-B081C1E5B968}"/>
              </a:ext>
            </a:extLst>
          </p:cNvPr>
          <p:cNvPicPr>
            <a:picLocks noChangeAspect="1"/>
          </p:cNvPicPr>
          <p:nvPr userDrawn="1"/>
        </p:nvPicPr>
        <p:blipFill>
          <a:blip r:embed="rId2"/>
          <a:stretch>
            <a:fillRect/>
          </a:stretch>
        </p:blipFill>
        <p:spPr bwMode="invGray">
          <a:xfrm>
            <a:off x="0" y="0"/>
            <a:ext cx="12192000" cy="6857999"/>
          </a:xfrm>
          <a:prstGeom prst="rect">
            <a:avLst/>
          </a:prstGeom>
        </p:spPr>
      </p:pic>
      <p:pic>
        <p:nvPicPr>
          <p:cNvPr id="3" name="MS logo white - EMF" descr="Microsoft logo white text version">
            <a:extLst>
              <a:ext uri="{FF2B5EF4-FFF2-40B4-BE49-F238E27FC236}">
                <a16:creationId xmlns:a16="http://schemas.microsoft.com/office/drawing/2014/main" id="{9EC268FC-6E15-4088-8C76-1BBAB3B698BD}"/>
              </a:ext>
            </a:extLst>
          </p:cNvPr>
          <p:cNvPicPr>
            <a:picLocks noChangeAspect="1"/>
          </p:cNvPicPr>
          <p:nvPr userDrawn="1"/>
        </p:nvPicPr>
        <p:blipFill>
          <a:blip r:embed="rId3"/>
          <a:stretch>
            <a:fillRect/>
          </a:stretch>
        </p:blipFill>
        <p:spPr bwMode="invGray">
          <a:xfrm>
            <a:off x="584200" y="585788"/>
            <a:ext cx="1366245" cy="292608"/>
          </a:xfrm>
          <a:prstGeom prst="rect">
            <a:avLst/>
          </a:prstGeom>
        </p:spPr>
      </p:pic>
      <p:pic>
        <p:nvPicPr>
          <p:cNvPr id="10" name="Picture 9" descr="Microsoft Ignite">
            <a:extLst>
              <a:ext uri="{FF2B5EF4-FFF2-40B4-BE49-F238E27FC236}">
                <a16:creationId xmlns:a16="http://schemas.microsoft.com/office/drawing/2014/main" id="{643854D1-D444-4A25-AE1C-0BE7029C63CB}"/>
              </a:ext>
            </a:extLst>
          </p:cNvPr>
          <p:cNvPicPr>
            <a:picLocks noChangeAspect="1"/>
          </p:cNvPicPr>
          <p:nvPr userDrawn="1"/>
        </p:nvPicPr>
        <p:blipFill>
          <a:blip r:embed="rId4"/>
          <a:srcRect/>
          <a:stretch/>
        </p:blipFill>
        <p:spPr bwMode="invGray">
          <a:xfrm>
            <a:off x="-14514" y="1296364"/>
            <a:ext cx="6470195" cy="1667922"/>
          </a:xfrm>
          <a:prstGeom prst="rect">
            <a:avLst/>
          </a:prstGeom>
        </p:spPr>
      </p:pic>
    </p:spTree>
    <p:extLst>
      <p:ext uri="{BB962C8B-B14F-4D97-AF65-F5344CB8AC3E}">
        <p14:creationId xmlns:p14="http://schemas.microsoft.com/office/powerpoint/2010/main" val="12810993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50E6FF"/>
                </a:solidFill>
                <a:latin typeface="+mj-lt"/>
                <a:cs typeface="Segoe UI" panose="020B0502040204020203" pitchFamily="34" charset="0"/>
              </a:defRPr>
            </a:lvl1pPr>
          </a:lstStyle>
          <a:p>
            <a:r>
              <a:rPr lang="en-US" dirty="0"/>
              <a:t>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8" name="MS logo white - EMF" descr="Microsoft logo white text version">
            <a:extLst>
              <a:ext uri="{FF2B5EF4-FFF2-40B4-BE49-F238E27FC236}">
                <a16:creationId xmlns:a16="http://schemas.microsoft.com/office/drawing/2014/main" id="{CEB907E8-8DF2-4BB3-87C9-9C2130FCB0FB}"/>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23340733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dirty="0"/>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Box 5">
            <a:extLst>
              <a:ext uri="{FF2B5EF4-FFF2-40B4-BE49-F238E27FC236}">
                <a16:creationId xmlns:a16="http://schemas.microsoft.com/office/drawing/2014/main" id="{9121006B-09FA-4F62-9542-4F6479B0897F}"/>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74588476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16041091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93066791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35252517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Four Column Bullet with Subhead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46703242"/>
      </p:ext>
    </p:extLst>
  </p:cSld>
  <p:clrMapOvr>
    <a:masterClrMapping/>
  </p:clrMapOvr>
  <p:transition>
    <p:fade/>
  </p:transition>
  <p:extLst>
    <p:ext uri="{DCECCB84-F9BA-43D5-87BE-67443E8EF086}">
      <p15:sldGuideLst xmlns:p15="http://schemas.microsoft.com/office/powerpoint/2012/main">
        <p15:guide id="4" orient="horz" pos="906" userDrawn="1">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userDrawn="1">
          <p15:clr>
            <a:srgbClr val="5ACBF0"/>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dirty="0"/>
              <a:t>Click to edit Master title style</a:t>
            </a:r>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dirty="0"/>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dirty="0"/>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47809559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p15:clr>
            <a:srgbClr val="5ACBF0"/>
          </p15:clr>
        </p15:guide>
        <p15:guide id="4" pos="3656">
          <p15:clr>
            <a:srgbClr val="5ACBF0"/>
          </p15:clr>
        </p15:guide>
        <p15:guide id="5" pos="4024">
          <p15:clr>
            <a:srgbClr val="5ACBF0"/>
          </p15:clr>
        </p15:guide>
        <p15:guide id="7" orient="horz" pos="905">
          <p15:clr>
            <a:srgbClr val="5ACBF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Three Column Bullet with Subhead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dirty="0"/>
              <a:t>Click to edit Master title style</a:t>
            </a:r>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738664"/>
          </a:xfrm>
        </p:spPr>
        <p:txBody>
          <a:bodyPr anchor="t"/>
          <a:lstStyle>
            <a:lvl1pPr marL="0" indent="0">
              <a:spcBef>
                <a:spcPts val="0"/>
              </a:spcBef>
              <a:buNone/>
              <a:defRPr sz="2400">
                <a:solidFill>
                  <a:schemeClr val="tx1"/>
                </a:solidFill>
                <a:latin typeface="+mj-lt"/>
              </a:defRPr>
            </a:lvl1pPr>
          </a:lstStyle>
          <a:p>
            <a:pPr lvl="0"/>
            <a:r>
              <a:rPr lang="en-US" dirty="0"/>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738664"/>
          </a:xfrm>
        </p:spPr>
        <p:txBody>
          <a:bodyPr anchor="t"/>
          <a:lstStyle>
            <a:lvl1pPr marL="0" indent="0">
              <a:spcBef>
                <a:spcPts val="0"/>
              </a:spcBef>
              <a:buNone/>
              <a:defRPr sz="2400">
                <a:solidFill>
                  <a:schemeClr val="tx1"/>
                </a:solidFill>
                <a:latin typeface="+mj-lt"/>
              </a:defRPr>
            </a:lvl1pPr>
          </a:lstStyle>
          <a:p>
            <a:pPr lvl="0"/>
            <a:r>
              <a:rPr lang="en-US" dirty="0"/>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738664"/>
          </a:xfrm>
        </p:spPr>
        <p:txBody>
          <a:bodyPr anchor="t"/>
          <a:lstStyle>
            <a:lvl1pPr marL="0" indent="0">
              <a:spcBef>
                <a:spcPts val="0"/>
              </a:spcBef>
              <a:buNone/>
              <a:defRPr sz="2400">
                <a:solidFill>
                  <a:schemeClr val="tx1"/>
                </a:solidFill>
                <a:latin typeface="+mj-lt"/>
              </a:defRPr>
            </a:lvl1pPr>
          </a:lstStyle>
          <a:p>
            <a:pPr lvl="0"/>
            <a:r>
              <a:rPr lang="en-US" dirty="0"/>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78229847"/>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Four Column Bullet with Subhead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dirty="0"/>
              <a:t>Click to edit Master title style</a:t>
            </a:r>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dirty="0"/>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dirty="0"/>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dirty="0"/>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dirty="0"/>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10314181"/>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8729865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3" y="2875002"/>
            <a:ext cx="4160521" cy="1107996"/>
          </a:xfrm>
        </p:spPr>
        <p:txBody>
          <a:bodyPr wrap="square" anchor="ctr">
            <a:spAutoFit/>
          </a:bodyPr>
          <a:lstStyle/>
          <a:p>
            <a:r>
              <a:rPr lang="en-US" dirty="0"/>
              <a:t>Click to edit Master title style</a:t>
            </a:r>
          </a:p>
        </p:txBody>
      </p:sp>
    </p:spTree>
    <p:extLst>
      <p:ext uri="{BB962C8B-B14F-4D97-AF65-F5344CB8AC3E}">
        <p14:creationId xmlns:p14="http://schemas.microsoft.com/office/powerpoint/2010/main" val="184760084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5ACBF0"/>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1" pos="3336">
          <p15:clr>
            <a:srgbClr val="FBAE40"/>
          </p15:clr>
        </p15:guide>
        <p15:guide id="32" orient="horz" pos="2160" userDrawn="1">
          <p15:clr>
            <a:srgbClr val="5ACBF0"/>
          </p15:clr>
        </p15:guide>
        <p15:guide id="33" pos="2994">
          <p15:clr>
            <a:srgbClr val="5ACBF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30886361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dirty="0"/>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6" name="TextBox 5">
            <a:extLst>
              <a:ext uri="{FF2B5EF4-FFF2-40B4-BE49-F238E27FC236}">
                <a16:creationId xmlns:a16="http://schemas.microsoft.com/office/drawing/2014/main" id="{2A8B3ECF-E4A4-4BBE-8FC7-9B89BFA966A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841903408"/>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Title - Diagonal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745737" cy="2535236"/>
          </a:xfrm>
        </p:spPr>
        <p:txBody>
          <a:bodyPr anchor="b"/>
          <a:lstStyle>
            <a:lvl1pPr>
              <a:defRPr/>
            </a:lvl1pPr>
          </a:lstStyle>
          <a:p>
            <a:r>
              <a:rPr lang="en-US" dirty="0"/>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Click to edit Master text styles</a:t>
            </a:r>
          </a:p>
        </p:txBody>
      </p:sp>
      <p:sp>
        <p:nvSpPr>
          <p:cNvPr id="7" name="Picture Placeholder 6" descr="This photo is a 'placeholder' only. Drag or drop your photo here, or click and tap the center to insert a photo.">
            <a:extLst>
              <a:ext uri="{FF2B5EF4-FFF2-40B4-BE49-F238E27FC236}">
                <a16:creationId xmlns:a16="http://schemas.microsoft.com/office/drawing/2014/main" id="{96FC256F-5E96-4FBB-9716-7513A1C62748}"/>
              </a:ext>
            </a:extLst>
          </p:cNvPr>
          <p:cNvSpPr>
            <a:spLocks noGrp="1" noChangeAspect="1"/>
          </p:cNvSpPr>
          <p:nvPr>
            <p:ph type="pic" sz="quarter" idx="11" hasCustomPrompt="1"/>
          </p:nvPr>
        </p:nvSpPr>
        <p:spPr bwMode="ltGray">
          <a:xfrm>
            <a:off x="5334000" y="0"/>
            <a:ext cx="6858000" cy="6858000"/>
          </a:xfrm>
          <a:custGeom>
            <a:avLst/>
            <a:gdLst>
              <a:gd name="connsiteX0" fmla="*/ 1545999 w 6837237"/>
              <a:gd name="connsiteY0" fmla="*/ 0 h 6858000"/>
              <a:gd name="connsiteX1" fmla="*/ 6837237 w 6837237"/>
              <a:gd name="connsiteY1" fmla="*/ 0 h 6858000"/>
              <a:gd name="connsiteX2" fmla="*/ 6837237 w 6837237"/>
              <a:gd name="connsiteY2" fmla="*/ 6858000 h 6858000"/>
              <a:gd name="connsiteX3" fmla="*/ 0 w 683723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837237" h="6858000">
                <a:moveTo>
                  <a:pt x="1545999" y="0"/>
                </a:moveTo>
                <a:lnTo>
                  <a:pt x="6837237" y="0"/>
                </a:lnTo>
                <a:lnTo>
                  <a:pt x="6837237" y="6858000"/>
                </a:lnTo>
                <a:lnTo>
                  <a:pt x="0" y="6858000"/>
                </a:lnTo>
                <a:close/>
              </a:path>
            </a:pathLst>
          </a:custGeom>
          <a:blipFill>
            <a:blip r:embed="rId2"/>
            <a:stretch>
              <a:fillRect/>
            </a:stretch>
          </a:blipFill>
        </p:spPr>
        <p:txBody>
          <a:bodyPr wrap="square"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4256580782"/>
      </p:ext>
    </p:extLst>
  </p:cSld>
  <p:clrMapOvr>
    <a:masterClrMapping/>
  </p:clrMapOvr>
  <p:transition>
    <p:fade/>
  </p:transition>
  <p:extLst>
    <p:ext uri="{DCECCB84-F9BA-43D5-87BE-67443E8EF086}">
      <p15:sldGuideLst xmlns:p15="http://schemas.microsoft.com/office/powerpoint/2012/main">
        <p15:guide id="2" pos="3362" userDrawn="1">
          <p15:clr>
            <a:srgbClr val="5ACBF0"/>
          </p15:clr>
        </p15:guide>
        <p15:guide id="6" orient="horz" pos="904">
          <p15:clr>
            <a:srgbClr val="5ACBF0"/>
          </p15:clr>
        </p15:guide>
        <p15:guide id="7" orient="horz" pos="1968">
          <p15:clr>
            <a:srgbClr val="5ACBF0"/>
          </p15:clr>
        </p15:guide>
        <p15:guide id="8" orient="horz" pos="2226">
          <p15:clr>
            <a:srgbClr val="5ACBF0"/>
          </p15:clr>
        </p15:guide>
        <p15:guide id="11" pos="2993">
          <p15:clr>
            <a:srgbClr val="5ACBF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CB83FC06-DEAF-44A6-AE44-1424370CFF6E}"/>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373771252"/>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5" orient="horz" pos="2160" userDrawn="1">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Diagonal Right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2" y="585788"/>
            <a:ext cx="4748913" cy="5683249"/>
          </a:xfrm>
        </p:spPr>
        <p:txBody>
          <a:bodyPr anchor="ctr"/>
          <a:lstStyle/>
          <a:p>
            <a:r>
              <a:rPr lang="en-US" dirty="0"/>
              <a:t>Click to edit Master title style</a:t>
            </a:r>
          </a:p>
        </p:txBody>
      </p:sp>
      <p:sp>
        <p:nvSpPr>
          <p:cNvPr id="9" name="Picture Placeholder 8" descr="This photo is a 'placeholder' only. Drag or drop your photo here, or click and tap the center to insert a photo.">
            <a:extLst>
              <a:ext uri="{FF2B5EF4-FFF2-40B4-BE49-F238E27FC236}">
                <a16:creationId xmlns:a16="http://schemas.microsoft.com/office/drawing/2014/main" id="{2329700E-8602-48B7-B5D9-EEDEF0890439}"/>
              </a:ext>
            </a:extLst>
          </p:cNvPr>
          <p:cNvSpPr>
            <a:spLocks noGrp="1" noChangeAspect="1"/>
          </p:cNvSpPr>
          <p:nvPr>
            <p:ph type="pic" sz="quarter" idx="11" hasCustomPrompt="1"/>
          </p:nvPr>
        </p:nvSpPr>
        <p:spPr bwMode="ltGray">
          <a:xfrm>
            <a:off x="5334000" y="0"/>
            <a:ext cx="6858000" cy="6858000"/>
          </a:xfrm>
          <a:custGeom>
            <a:avLst/>
            <a:gdLst>
              <a:gd name="connsiteX0" fmla="*/ 1545999 w 6837237"/>
              <a:gd name="connsiteY0" fmla="*/ 0 h 6858000"/>
              <a:gd name="connsiteX1" fmla="*/ 6837237 w 6837237"/>
              <a:gd name="connsiteY1" fmla="*/ 0 h 6858000"/>
              <a:gd name="connsiteX2" fmla="*/ 6837237 w 6837237"/>
              <a:gd name="connsiteY2" fmla="*/ 6858000 h 6858000"/>
              <a:gd name="connsiteX3" fmla="*/ 0 w 683723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837237" h="6858000">
                <a:moveTo>
                  <a:pt x="1545999" y="0"/>
                </a:moveTo>
                <a:lnTo>
                  <a:pt x="6837237" y="0"/>
                </a:lnTo>
                <a:lnTo>
                  <a:pt x="6837237" y="6858000"/>
                </a:lnTo>
                <a:lnTo>
                  <a:pt x="0" y="6858000"/>
                </a:lnTo>
                <a:close/>
              </a:path>
            </a:pathLst>
          </a:custGeom>
          <a:blipFill>
            <a:blip r:embed="rId2"/>
            <a:stretch>
              <a:fillRect/>
            </a:stretch>
          </a:blipFill>
        </p:spPr>
        <p:txBody>
          <a:bodyPr wrap="square"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CB83FC06-DEAF-44A6-AE44-1424370CFF6E}"/>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521108364"/>
      </p:ext>
    </p:extLst>
  </p:cSld>
  <p:clrMapOvr>
    <a:masterClrMapping/>
  </p:clrMapOvr>
  <p:transition>
    <p:fade/>
  </p:transition>
  <p:extLst>
    <p:ext uri="{DCECCB84-F9BA-43D5-87BE-67443E8EF086}">
      <p15:sldGuideLst xmlns:p15="http://schemas.microsoft.com/office/powerpoint/2012/main">
        <p15:guide id="5" orient="horz" pos="2160">
          <p15:clr>
            <a:srgbClr val="5ACBF0"/>
          </p15:clr>
        </p15:guide>
        <p15:guide id="6" pos="3362" userDrawn="1">
          <p15:clr>
            <a:srgbClr val="5ACBF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image" Target="../media/image1.emf"/><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54.xml"/><Relationship Id="rId18" Type="http://schemas.openxmlformats.org/officeDocument/2006/relationships/slideLayout" Target="../slideLayouts/slideLayout59.xml"/><Relationship Id="rId26" Type="http://schemas.openxmlformats.org/officeDocument/2006/relationships/slideLayout" Target="../slideLayouts/slideLayout67.xml"/><Relationship Id="rId39" Type="http://schemas.openxmlformats.org/officeDocument/2006/relationships/slideLayout" Target="../slideLayouts/slideLayout80.xml"/><Relationship Id="rId21" Type="http://schemas.openxmlformats.org/officeDocument/2006/relationships/slideLayout" Target="../slideLayouts/slideLayout62.xml"/><Relationship Id="rId34" Type="http://schemas.openxmlformats.org/officeDocument/2006/relationships/slideLayout" Target="../slideLayouts/slideLayout75.xml"/><Relationship Id="rId42" Type="http://schemas.openxmlformats.org/officeDocument/2006/relationships/slideLayout" Target="../slideLayouts/slideLayout83.xml"/><Relationship Id="rId7" Type="http://schemas.openxmlformats.org/officeDocument/2006/relationships/slideLayout" Target="../slideLayouts/slideLayout48.xml"/><Relationship Id="rId2" Type="http://schemas.openxmlformats.org/officeDocument/2006/relationships/slideLayout" Target="../slideLayouts/slideLayout43.xml"/><Relationship Id="rId16" Type="http://schemas.openxmlformats.org/officeDocument/2006/relationships/slideLayout" Target="../slideLayouts/slideLayout57.xml"/><Relationship Id="rId20" Type="http://schemas.openxmlformats.org/officeDocument/2006/relationships/slideLayout" Target="../slideLayouts/slideLayout61.xml"/><Relationship Id="rId29" Type="http://schemas.openxmlformats.org/officeDocument/2006/relationships/slideLayout" Target="../slideLayouts/slideLayout70.xml"/><Relationship Id="rId41" Type="http://schemas.openxmlformats.org/officeDocument/2006/relationships/slideLayout" Target="../slideLayouts/slideLayout82.xml"/><Relationship Id="rId1" Type="http://schemas.openxmlformats.org/officeDocument/2006/relationships/slideLayout" Target="../slideLayouts/slideLayout42.xml"/><Relationship Id="rId6" Type="http://schemas.openxmlformats.org/officeDocument/2006/relationships/slideLayout" Target="../slideLayouts/slideLayout47.xml"/><Relationship Id="rId11" Type="http://schemas.openxmlformats.org/officeDocument/2006/relationships/slideLayout" Target="../slideLayouts/slideLayout52.xml"/><Relationship Id="rId24" Type="http://schemas.openxmlformats.org/officeDocument/2006/relationships/slideLayout" Target="../slideLayouts/slideLayout65.xml"/><Relationship Id="rId32" Type="http://schemas.openxmlformats.org/officeDocument/2006/relationships/slideLayout" Target="../slideLayouts/slideLayout73.xml"/><Relationship Id="rId37" Type="http://schemas.openxmlformats.org/officeDocument/2006/relationships/slideLayout" Target="../slideLayouts/slideLayout78.xml"/><Relationship Id="rId40" Type="http://schemas.openxmlformats.org/officeDocument/2006/relationships/slideLayout" Target="../slideLayouts/slideLayout81.xml"/><Relationship Id="rId5" Type="http://schemas.openxmlformats.org/officeDocument/2006/relationships/slideLayout" Target="../slideLayouts/slideLayout46.xml"/><Relationship Id="rId15" Type="http://schemas.openxmlformats.org/officeDocument/2006/relationships/slideLayout" Target="../slideLayouts/slideLayout56.xml"/><Relationship Id="rId23" Type="http://schemas.openxmlformats.org/officeDocument/2006/relationships/slideLayout" Target="../slideLayouts/slideLayout64.xml"/><Relationship Id="rId28" Type="http://schemas.openxmlformats.org/officeDocument/2006/relationships/slideLayout" Target="../slideLayouts/slideLayout69.xml"/><Relationship Id="rId36" Type="http://schemas.openxmlformats.org/officeDocument/2006/relationships/slideLayout" Target="../slideLayouts/slideLayout77.xml"/><Relationship Id="rId10" Type="http://schemas.openxmlformats.org/officeDocument/2006/relationships/slideLayout" Target="../slideLayouts/slideLayout51.xml"/><Relationship Id="rId19" Type="http://schemas.openxmlformats.org/officeDocument/2006/relationships/slideLayout" Target="../slideLayouts/slideLayout60.xml"/><Relationship Id="rId31" Type="http://schemas.openxmlformats.org/officeDocument/2006/relationships/slideLayout" Target="../slideLayouts/slideLayout72.xml"/><Relationship Id="rId44" Type="http://schemas.openxmlformats.org/officeDocument/2006/relationships/image" Target="../media/image1.emf"/><Relationship Id="rId4" Type="http://schemas.openxmlformats.org/officeDocument/2006/relationships/slideLayout" Target="../slideLayouts/slideLayout45.xml"/><Relationship Id="rId9" Type="http://schemas.openxmlformats.org/officeDocument/2006/relationships/slideLayout" Target="../slideLayouts/slideLayout50.xml"/><Relationship Id="rId14" Type="http://schemas.openxmlformats.org/officeDocument/2006/relationships/slideLayout" Target="../slideLayouts/slideLayout55.xml"/><Relationship Id="rId22" Type="http://schemas.openxmlformats.org/officeDocument/2006/relationships/slideLayout" Target="../slideLayouts/slideLayout63.xml"/><Relationship Id="rId27" Type="http://schemas.openxmlformats.org/officeDocument/2006/relationships/slideLayout" Target="../slideLayouts/slideLayout68.xml"/><Relationship Id="rId30" Type="http://schemas.openxmlformats.org/officeDocument/2006/relationships/slideLayout" Target="../slideLayouts/slideLayout71.xml"/><Relationship Id="rId35" Type="http://schemas.openxmlformats.org/officeDocument/2006/relationships/slideLayout" Target="../slideLayouts/slideLayout76.xml"/><Relationship Id="rId43" Type="http://schemas.openxmlformats.org/officeDocument/2006/relationships/theme" Target="../theme/theme2.xml"/><Relationship Id="rId8" Type="http://schemas.openxmlformats.org/officeDocument/2006/relationships/slideLayout" Target="../slideLayouts/slideLayout49.xml"/><Relationship Id="rId3" Type="http://schemas.openxmlformats.org/officeDocument/2006/relationships/slideLayout" Target="../slideLayouts/slideLayout44.xml"/><Relationship Id="rId12" Type="http://schemas.openxmlformats.org/officeDocument/2006/relationships/slideLayout" Target="../slideLayouts/slideLayout53.xml"/><Relationship Id="rId17" Type="http://schemas.openxmlformats.org/officeDocument/2006/relationships/slideLayout" Target="../slideLayouts/slideLayout58.xml"/><Relationship Id="rId25" Type="http://schemas.openxmlformats.org/officeDocument/2006/relationships/slideLayout" Target="../slideLayouts/slideLayout66.xml"/><Relationship Id="rId33" Type="http://schemas.openxmlformats.org/officeDocument/2006/relationships/slideLayout" Target="../slideLayouts/slideLayout74.xml"/><Relationship Id="rId38" Type="http://schemas.openxmlformats.org/officeDocument/2006/relationships/slideLayout" Target="../slideLayouts/slideLayout79.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96.xml"/><Relationship Id="rId18" Type="http://schemas.openxmlformats.org/officeDocument/2006/relationships/slideLayout" Target="../slideLayouts/slideLayout101.xml"/><Relationship Id="rId26" Type="http://schemas.openxmlformats.org/officeDocument/2006/relationships/slideLayout" Target="../slideLayouts/slideLayout109.xml"/><Relationship Id="rId39" Type="http://schemas.openxmlformats.org/officeDocument/2006/relationships/slideLayout" Target="../slideLayouts/slideLayout122.xml"/><Relationship Id="rId21" Type="http://schemas.openxmlformats.org/officeDocument/2006/relationships/slideLayout" Target="../slideLayouts/slideLayout104.xml"/><Relationship Id="rId34" Type="http://schemas.openxmlformats.org/officeDocument/2006/relationships/slideLayout" Target="../slideLayouts/slideLayout117.xml"/><Relationship Id="rId42" Type="http://schemas.openxmlformats.org/officeDocument/2006/relationships/theme" Target="../theme/theme3.xml"/><Relationship Id="rId7" Type="http://schemas.openxmlformats.org/officeDocument/2006/relationships/slideLayout" Target="../slideLayouts/slideLayout90.xml"/><Relationship Id="rId2" Type="http://schemas.openxmlformats.org/officeDocument/2006/relationships/slideLayout" Target="../slideLayouts/slideLayout85.xml"/><Relationship Id="rId16" Type="http://schemas.openxmlformats.org/officeDocument/2006/relationships/slideLayout" Target="../slideLayouts/slideLayout99.xml"/><Relationship Id="rId20" Type="http://schemas.openxmlformats.org/officeDocument/2006/relationships/slideLayout" Target="../slideLayouts/slideLayout103.xml"/><Relationship Id="rId29" Type="http://schemas.openxmlformats.org/officeDocument/2006/relationships/slideLayout" Target="../slideLayouts/slideLayout112.xml"/><Relationship Id="rId41" Type="http://schemas.openxmlformats.org/officeDocument/2006/relationships/slideLayout" Target="../slideLayouts/slideLayout124.xml"/><Relationship Id="rId1" Type="http://schemas.openxmlformats.org/officeDocument/2006/relationships/slideLayout" Target="../slideLayouts/slideLayout84.xml"/><Relationship Id="rId6" Type="http://schemas.openxmlformats.org/officeDocument/2006/relationships/slideLayout" Target="../slideLayouts/slideLayout89.xml"/><Relationship Id="rId11" Type="http://schemas.openxmlformats.org/officeDocument/2006/relationships/slideLayout" Target="../slideLayouts/slideLayout94.xml"/><Relationship Id="rId24" Type="http://schemas.openxmlformats.org/officeDocument/2006/relationships/slideLayout" Target="../slideLayouts/slideLayout107.xml"/><Relationship Id="rId32" Type="http://schemas.openxmlformats.org/officeDocument/2006/relationships/slideLayout" Target="../slideLayouts/slideLayout115.xml"/><Relationship Id="rId37" Type="http://schemas.openxmlformats.org/officeDocument/2006/relationships/slideLayout" Target="../slideLayouts/slideLayout120.xml"/><Relationship Id="rId40" Type="http://schemas.openxmlformats.org/officeDocument/2006/relationships/slideLayout" Target="../slideLayouts/slideLayout123.xml"/><Relationship Id="rId5" Type="http://schemas.openxmlformats.org/officeDocument/2006/relationships/slideLayout" Target="../slideLayouts/slideLayout88.xml"/><Relationship Id="rId15" Type="http://schemas.openxmlformats.org/officeDocument/2006/relationships/slideLayout" Target="../slideLayouts/slideLayout98.xml"/><Relationship Id="rId23" Type="http://schemas.openxmlformats.org/officeDocument/2006/relationships/slideLayout" Target="../slideLayouts/slideLayout106.xml"/><Relationship Id="rId28" Type="http://schemas.openxmlformats.org/officeDocument/2006/relationships/slideLayout" Target="../slideLayouts/slideLayout111.xml"/><Relationship Id="rId36" Type="http://schemas.openxmlformats.org/officeDocument/2006/relationships/slideLayout" Target="../slideLayouts/slideLayout119.xml"/><Relationship Id="rId10" Type="http://schemas.openxmlformats.org/officeDocument/2006/relationships/slideLayout" Target="../slideLayouts/slideLayout93.xml"/><Relationship Id="rId19" Type="http://schemas.openxmlformats.org/officeDocument/2006/relationships/slideLayout" Target="../slideLayouts/slideLayout102.xml"/><Relationship Id="rId31" Type="http://schemas.openxmlformats.org/officeDocument/2006/relationships/slideLayout" Target="../slideLayouts/slideLayout114.xml"/><Relationship Id="rId4" Type="http://schemas.openxmlformats.org/officeDocument/2006/relationships/slideLayout" Target="../slideLayouts/slideLayout87.xml"/><Relationship Id="rId9" Type="http://schemas.openxmlformats.org/officeDocument/2006/relationships/slideLayout" Target="../slideLayouts/slideLayout92.xml"/><Relationship Id="rId14" Type="http://schemas.openxmlformats.org/officeDocument/2006/relationships/slideLayout" Target="../slideLayouts/slideLayout97.xml"/><Relationship Id="rId22" Type="http://schemas.openxmlformats.org/officeDocument/2006/relationships/slideLayout" Target="../slideLayouts/slideLayout105.xml"/><Relationship Id="rId27" Type="http://schemas.openxmlformats.org/officeDocument/2006/relationships/slideLayout" Target="../slideLayouts/slideLayout110.xml"/><Relationship Id="rId30" Type="http://schemas.openxmlformats.org/officeDocument/2006/relationships/slideLayout" Target="../slideLayouts/slideLayout113.xml"/><Relationship Id="rId35" Type="http://schemas.openxmlformats.org/officeDocument/2006/relationships/slideLayout" Target="../slideLayouts/slideLayout118.xml"/><Relationship Id="rId43" Type="http://schemas.openxmlformats.org/officeDocument/2006/relationships/image" Target="../media/image1.emf"/><Relationship Id="rId8" Type="http://schemas.openxmlformats.org/officeDocument/2006/relationships/slideLayout" Target="../slideLayouts/slideLayout91.xml"/><Relationship Id="rId3" Type="http://schemas.openxmlformats.org/officeDocument/2006/relationships/slideLayout" Target="../slideLayouts/slideLayout86.xml"/><Relationship Id="rId12" Type="http://schemas.openxmlformats.org/officeDocument/2006/relationships/slideLayout" Target="../slideLayouts/slideLayout95.xml"/><Relationship Id="rId17" Type="http://schemas.openxmlformats.org/officeDocument/2006/relationships/slideLayout" Target="../slideLayouts/slideLayout100.xml"/><Relationship Id="rId25" Type="http://schemas.openxmlformats.org/officeDocument/2006/relationships/slideLayout" Target="../slideLayouts/slideLayout108.xml"/><Relationship Id="rId33" Type="http://schemas.openxmlformats.org/officeDocument/2006/relationships/slideLayout" Target="../slideLayouts/slideLayout116.xml"/><Relationship Id="rId38" Type="http://schemas.openxmlformats.org/officeDocument/2006/relationships/slideLayout" Target="../slideLayouts/slideLayout12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43"/>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934" r:id="rId1"/>
    <p:sldLayoutId id="2147484610" r:id="rId2"/>
    <p:sldLayoutId id="2147484710" r:id="rId3"/>
    <p:sldLayoutId id="2147484240" r:id="rId4"/>
    <p:sldLayoutId id="2147484910" r:id="rId5"/>
    <p:sldLayoutId id="2147484911" r:id="rId6"/>
    <p:sldLayoutId id="2147484965" r:id="rId7"/>
    <p:sldLayoutId id="2147484966" r:id="rId8"/>
    <p:sldLayoutId id="2147484967" r:id="rId9"/>
    <p:sldLayoutId id="2147484639" r:id="rId10"/>
    <p:sldLayoutId id="2147484968" r:id="rId11"/>
    <p:sldLayoutId id="2147484603" r:id="rId12"/>
    <p:sldLayoutId id="2147484833" r:id="rId13"/>
    <p:sldLayoutId id="2147484937" r:id="rId14"/>
    <p:sldLayoutId id="2147484834" r:id="rId15"/>
    <p:sldLayoutId id="2147484938" r:id="rId16"/>
    <p:sldLayoutId id="2147484835" r:id="rId17"/>
    <p:sldLayoutId id="2147484922" r:id="rId18"/>
    <p:sldLayoutId id="2147484923" r:id="rId19"/>
    <p:sldLayoutId id="2147484924" r:id="rId20"/>
    <p:sldLayoutId id="2147484839" r:id="rId21"/>
    <p:sldLayoutId id="2147484840" r:id="rId22"/>
    <p:sldLayoutId id="2147484841" r:id="rId23"/>
    <p:sldLayoutId id="2147484842" r:id="rId24"/>
    <p:sldLayoutId id="2147484843" r:id="rId25"/>
    <p:sldLayoutId id="2147484963" r:id="rId26"/>
    <p:sldLayoutId id="2147484964" r:id="rId27"/>
    <p:sldLayoutId id="2147484981" r:id="rId28"/>
    <p:sldLayoutId id="2147484982" r:id="rId29"/>
    <p:sldLayoutId id="2147484958" r:id="rId30"/>
    <p:sldLayoutId id="2147484960" r:id="rId31"/>
    <p:sldLayoutId id="2147484959" r:id="rId32"/>
    <p:sldLayoutId id="2147484962" r:id="rId33"/>
    <p:sldLayoutId id="2147484961" r:id="rId34"/>
    <p:sldLayoutId id="2147484249" r:id="rId35"/>
    <p:sldLayoutId id="2147484584" r:id="rId36"/>
    <p:sldLayoutId id="2147484583" r:id="rId37"/>
    <p:sldLayoutId id="2147484671" r:id="rId38"/>
    <p:sldLayoutId id="2147484673" r:id="rId39"/>
    <p:sldLayoutId id="2147484299" r:id="rId40"/>
    <p:sldLayoutId id="2147484263" r:id="rId4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dirty="0"/>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44"/>
          <a:srcRect l="762"/>
          <a:stretch/>
        </p:blipFill>
        <p:spPr>
          <a:xfrm rot="5400000">
            <a:off x="9509760" y="2843772"/>
            <a:ext cx="6858000" cy="1170455"/>
          </a:xfrm>
          <a:prstGeom prst="rect">
            <a:avLst/>
          </a:prstGeom>
        </p:spPr>
      </p:pic>
    </p:spTree>
    <p:extLst>
      <p:ext uri="{BB962C8B-B14F-4D97-AF65-F5344CB8AC3E}">
        <p14:creationId xmlns:p14="http://schemas.microsoft.com/office/powerpoint/2010/main" val="614574886"/>
      </p:ext>
    </p:extLst>
  </p:cSld>
  <p:clrMap bg1="lt1" tx1="dk1" bg2="lt2" tx2="dk2" accent1="accent1" accent2="accent2" accent3="accent3" accent4="accent4" accent5="accent5" accent6="accent6" hlink="hlink" folHlink="folHlink"/>
  <p:sldLayoutIdLst>
    <p:sldLayoutId id="2147484935" r:id="rId1"/>
    <p:sldLayoutId id="2147484848" r:id="rId2"/>
    <p:sldLayoutId id="2147484849" r:id="rId3"/>
    <p:sldLayoutId id="2147484850" r:id="rId4"/>
    <p:sldLayoutId id="2147484851" r:id="rId5"/>
    <p:sldLayoutId id="2147484852" r:id="rId6"/>
    <p:sldLayoutId id="2147484969" r:id="rId7"/>
    <p:sldLayoutId id="2147484970" r:id="rId8"/>
    <p:sldLayoutId id="2147484971" r:id="rId9"/>
    <p:sldLayoutId id="2147484853" r:id="rId10"/>
    <p:sldLayoutId id="2147484975" r:id="rId11"/>
    <p:sldLayoutId id="2147484854" r:id="rId12"/>
    <p:sldLayoutId id="2147484855" r:id="rId13"/>
    <p:sldLayoutId id="2147484939" r:id="rId14"/>
    <p:sldLayoutId id="2147484856" r:id="rId15"/>
    <p:sldLayoutId id="2147484940" r:id="rId16"/>
    <p:sldLayoutId id="2147484857" r:id="rId17"/>
    <p:sldLayoutId id="2147484925" r:id="rId18"/>
    <p:sldLayoutId id="2147484926" r:id="rId19"/>
    <p:sldLayoutId id="2147484927" r:id="rId20"/>
    <p:sldLayoutId id="2147484861" r:id="rId21"/>
    <p:sldLayoutId id="2147484862" r:id="rId22"/>
    <p:sldLayoutId id="2147484863" r:id="rId23"/>
    <p:sldLayoutId id="2147484864" r:id="rId24"/>
    <p:sldLayoutId id="2147484865" r:id="rId25"/>
    <p:sldLayoutId id="2147484977" r:id="rId26"/>
    <p:sldLayoutId id="2147484978" r:id="rId27"/>
    <p:sldLayoutId id="2147484993" r:id="rId28"/>
    <p:sldLayoutId id="2147484994" r:id="rId29"/>
    <p:sldLayoutId id="2147484983" r:id="rId30"/>
    <p:sldLayoutId id="2147484984" r:id="rId31"/>
    <p:sldLayoutId id="2147484985" r:id="rId32"/>
    <p:sldLayoutId id="2147484986" r:id="rId33"/>
    <p:sldLayoutId id="2147484987" r:id="rId34"/>
    <p:sldLayoutId id="2147484868" r:id="rId35"/>
    <p:sldLayoutId id="2147484870" r:id="rId36"/>
    <p:sldLayoutId id="2147484871" r:id="rId37"/>
    <p:sldLayoutId id="2147484872" r:id="rId38"/>
    <p:sldLayoutId id="2147484873" r:id="rId39"/>
    <p:sldLayoutId id="2147484875" r:id="rId40"/>
    <p:sldLayoutId id="2147484876" r:id="rId41"/>
    <p:sldLayoutId id="2147484995" r:id="rId42"/>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dirty="0"/>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43"/>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3852015802"/>
      </p:ext>
    </p:extLst>
  </p:cSld>
  <p:clrMap bg1="dk1" tx1="lt1" bg2="dk2" tx2="lt2" accent1="accent1" accent2="accent2" accent3="accent3" accent4="accent4" accent5="accent5" accent6="accent6" hlink="hlink" folHlink="folHlink"/>
  <p:sldLayoutIdLst>
    <p:sldLayoutId id="2147484936" r:id="rId1"/>
    <p:sldLayoutId id="2147484881" r:id="rId2"/>
    <p:sldLayoutId id="2147484882" r:id="rId3"/>
    <p:sldLayoutId id="2147484883" r:id="rId4"/>
    <p:sldLayoutId id="2147484912" r:id="rId5"/>
    <p:sldLayoutId id="2147484913" r:id="rId6"/>
    <p:sldLayoutId id="2147484972" r:id="rId7"/>
    <p:sldLayoutId id="2147484973" r:id="rId8"/>
    <p:sldLayoutId id="2147484974" r:id="rId9"/>
    <p:sldLayoutId id="2147484886" r:id="rId10"/>
    <p:sldLayoutId id="2147484976" r:id="rId11"/>
    <p:sldLayoutId id="2147484887" r:id="rId12"/>
    <p:sldLayoutId id="2147484888" r:id="rId13"/>
    <p:sldLayoutId id="2147484941" r:id="rId14"/>
    <p:sldLayoutId id="2147484889" r:id="rId15"/>
    <p:sldLayoutId id="2147484942" r:id="rId16"/>
    <p:sldLayoutId id="2147484890" r:id="rId17"/>
    <p:sldLayoutId id="2147484928" r:id="rId18"/>
    <p:sldLayoutId id="2147484929" r:id="rId19"/>
    <p:sldLayoutId id="2147484930" r:id="rId20"/>
    <p:sldLayoutId id="2147484894" r:id="rId21"/>
    <p:sldLayoutId id="2147484895" r:id="rId22"/>
    <p:sldLayoutId id="2147484896" r:id="rId23"/>
    <p:sldLayoutId id="2147484897" r:id="rId24"/>
    <p:sldLayoutId id="2147484898" r:id="rId25"/>
    <p:sldLayoutId id="2147484979" r:id="rId26"/>
    <p:sldLayoutId id="2147484980" r:id="rId27"/>
    <p:sldLayoutId id="2147484933" r:id="rId28"/>
    <p:sldLayoutId id="2147484900" r:id="rId29"/>
    <p:sldLayoutId id="2147484988" r:id="rId30"/>
    <p:sldLayoutId id="2147484989" r:id="rId31"/>
    <p:sldLayoutId id="2147484990" r:id="rId32"/>
    <p:sldLayoutId id="2147484991" r:id="rId33"/>
    <p:sldLayoutId id="2147484992" r:id="rId34"/>
    <p:sldLayoutId id="2147484901" r:id="rId35"/>
    <p:sldLayoutId id="2147484903" r:id="rId36"/>
    <p:sldLayoutId id="2147484904" r:id="rId37"/>
    <p:sldLayoutId id="2147484905" r:id="rId38"/>
    <p:sldLayoutId id="2147484906" r:id="rId39"/>
    <p:sldLayoutId id="2147484908" r:id="rId40"/>
    <p:sldLayoutId id="2147484909" r:id="rId4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1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6.xml"/></Relationships>
</file>

<file path=ppt/slides/_rels/slide2.xml.rels><?xml version="1.0" encoding="UTF-8" standalone="yes"?>
<Relationships xmlns="http://schemas.openxmlformats.org/package/2006/relationships"><Relationship Id="rId3" Type="http://schemas.openxmlformats.org/officeDocument/2006/relationships/hyperlink" Target="https://www.linkedin.com/in/rory-braybrook-6050a521/" TargetMode="External"/><Relationship Id="rId2" Type="http://schemas.openxmlformats.org/officeDocument/2006/relationships/notesSlide" Target="../notesSlides/notesSlide1.xml"/><Relationship Id="rId1" Type="http://schemas.openxmlformats.org/officeDocument/2006/relationships/slideLayout" Target="../slideLayouts/slideLayout43.xml"/><Relationship Id="rId4" Type="http://schemas.openxmlformats.org/officeDocument/2006/relationships/hyperlink" Target="https://medium.com/the-new-control-plane"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7.xml"/></Relationships>
</file>

<file path=ppt/slides/_rels/slide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3.xml"/></Relationships>
</file>

<file path=ppt/slides/_rels/slide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3.xml"/></Relationships>
</file>

<file path=ppt/slides/_rels/slide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3.xml"/></Relationships>
</file>

<file path=ppt/slides/_rels/slide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7.xml"/></Relationships>
</file>

<file path=ppt/slides/_rels/slide9.xml.rels><?xml version="1.0" encoding="UTF-8" standalone="yes"?>
<Relationships xmlns="http://schemas.openxmlformats.org/package/2006/relationships"><Relationship Id="rId8" Type="http://schemas.openxmlformats.org/officeDocument/2006/relationships/hyperlink" Target="https://github.com/AzureAD/microsoft-identity-web/wiki" TargetMode="External"/><Relationship Id="rId3" Type="http://schemas.openxmlformats.org/officeDocument/2006/relationships/hyperlink" Target="https://www.nuget.org/packages/Microsoft.Identity.Web" TargetMode="External"/><Relationship Id="rId7" Type="http://schemas.openxmlformats.org/officeDocument/2006/relationships/hyperlink" Target="https://github.com/AzureAD/microsoft-identity-web/wiki/web-apis" TargetMode="External"/><Relationship Id="rId2" Type="http://schemas.openxmlformats.org/officeDocument/2006/relationships/notesSlide" Target="../notesSlides/notesSlide4.xml"/><Relationship Id="rId1" Type="http://schemas.openxmlformats.org/officeDocument/2006/relationships/slideLayout" Target="../slideLayouts/slideLayout44.xml"/><Relationship Id="rId6" Type="http://schemas.openxmlformats.org/officeDocument/2006/relationships/hyperlink" Target="https://github.com/AzureAD/microsoft-identity-web/wiki/web-apps" TargetMode="External"/><Relationship Id="rId5" Type="http://schemas.openxmlformats.org/officeDocument/2006/relationships/hyperlink" Target="https://docs.microsoft.com/en-us/azure/active-directory-b2c/" TargetMode="External"/><Relationship Id="rId4" Type="http://schemas.openxmlformats.org/officeDocument/2006/relationships/hyperlink" Target="https://docs.microsoft.com/en-us/azure/active-directory/develop/"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1112917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9841" y="387924"/>
            <a:ext cx="8382000" cy="638443"/>
          </a:xfrm>
        </p:spPr>
        <p:txBody>
          <a:bodyPr>
            <a:normAutofit/>
          </a:bodyPr>
          <a:lstStyle/>
          <a:p>
            <a:r>
              <a:rPr lang="en-US" sz="4000" cap="none" dirty="0">
                <a:ln>
                  <a:noFill/>
                </a:ln>
                <a:solidFill>
                  <a:schemeClr val="bg2">
                    <a:lumMod val="25000"/>
                  </a:schemeClr>
                </a:solidFill>
                <a:latin typeface="Calibri" panose="020F0502020204030204" pitchFamily="34" charset="0"/>
                <a:cs typeface="Calibri" panose="020F0502020204030204" pitchFamily="34" charset="0"/>
              </a:rPr>
              <a:t>New Features</a:t>
            </a:r>
          </a:p>
        </p:txBody>
      </p:sp>
      <p:pic>
        <p:nvPicPr>
          <p:cNvPr id="3" name="Picture 2">
            <a:extLst>
              <a:ext uri="{FF2B5EF4-FFF2-40B4-BE49-F238E27FC236}">
                <a16:creationId xmlns:a16="http://schemas.microsoft.com/office/drawing/2014/main" id="{5FD8C4A1-812C-473E-AD7E-6E1194A1D6C3}"/>
              </a:ext>
            </a:extLst>
          </p:cNvPr>
          <p:cNvPicPr>
            <a:picLocks noChangeAspect="1"/>
          </p:cNvPicPr>
          <p:nvPr/>
        </p:nvPicPr>
        <p:blipFill>
          <a:blip r:embed="rId2"/>
          <a:stretch>
            <a:fillRect/>
          </a:stretch>
        </p:blipFill>
        <p:spPr>
          <a:xfrm>
            <a:off x="1690687" y="1292872"/>
            <a:ext cx="8810625" cy="5042613"/>
          </a:xfrm>
          <a:prstGeom prst="rect">
            <a:avLst/>
          </a:prstGeom>
        </p:spPr>
      </p:pic>
    </p:spTree>
    <p:extLst>
      <p:ext uri="{BB962C8B-B14F-4D97-AF65-F5344CB8AC3E}">
        <p14:creationId xmlns:p14="http://schemas.microsoft.com/office/powerpoint/2010/main" val="1237359595"/>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88263" y="457200"/>
            <a:ext cx="11018520" cy="553998"/>
          </a:xfrm>
        </p:spPr>
        <p:txBody>
          <a:bodyPr/>
          <a:lstStyle/>
          <a:p>
            <a:r>
              <a:rPr lang="en-US" dirty="0"/>
              <a:t>Templates</a:t>
            </a:r>
          </a:p>
        </p:txBody>
      </p:sp>
      <p:sp>
        <p:nvSpPr>
          <p:cNvPr id="9" name="Text Placeholder 8">
            <a:extLst>
              <a:ext uri="{FF2B5EF4-FFF2-40B4-BE49-F238E27FC236}">
                <a16:creationId xmlns:a16="http://schemas.microsoft.com/office/drawing/2014/main" id="{A7E4170E-63AA-43C4-A6A1-CFD422B79A8C}"/>
              </a:ext>
            </a:extLst>
          </p:cNvPr>
          <p:cNvSpPr>
            <a:spLocks noGrp="1"/>
          </p:cNvSpPr>
          <p:nvPr>
            <p:ph type="body" sz="quarter" idx="13"/>
          </p:nvPr>
        </p:nvSpPr>
        <p:spPr>
          <a:xfrm>
            <a:off x="-1" y="1436688"/>
            <a:ext cx="5131837" cy="753796"/>
          </a:xfrm>
        </p:spPr>
        <p:txBody>
          <a:bodyPr/>
          <a:lstStyle/>
          <a:p>
            <a:r>
              <a:rPr lang="en-US" dirty="0"/>
              <a:t>Command line : dotnet new --help</a:t>
            </a:r>
          </a:p>
        </p:txBody>
      </p:sp>
      <p:sp>
        <p:nvSpPr>
          <p:cNvPr id="5" name="Text Placeholder 4"/>
          <p:cNvSpPr>
            <a:spLocks noGrp="1"/>
          </p:cNvSpPr>
          <p:nvPr>
            <p:ph type="body" sz="quarter" idx="10"/>
          </p:nvPr>
        </p:nvSpPr>
        <p:spPr>
          <a:xfrm>
            <a:off x="589533" y="2298698"/>
            <a:ext cx="11017250" cy="3854451"/>
          </a:xfrm>
        </p:spPr>
        <p:txBody>
          <a:bodyPr/>
          <a:lstStyle/>
          <a:p>
            <a:r>
              <a:rPr lang="en-US" sz="1400" dirty="0">
                <a:solidFill>
                  <a:srgbClr val="0000FF"/>
                </a:solidFill>
              </a:rPr>
              <a:t>ASP.NET Core Empty                                    web                      [C#], F#          Web/Empty</a:t>
            </a:r>
          </a:p>
          <a:p>
            <a:r>
              <a:rPr lang="en-US" sz="1400" dirty="0">
                <a:solidFill>
                  <a:srgbClr val="0000FF"/>
                </a:solidFill>
              </a:rPr>
              <a:t>ASP.NET Core Web App (Model-View-Controller, ...      mvc2                     [C#]              Web/MVC</a:t>
            </a:r>
          </a:p>
          <a:p>
            <a:r>
              <a:rPr lang="en-US" sz="1400" dirty="0">
                <a:solidFill>
                  <a:srgbClr val="0000FF"/>
                </a:solidFill>
              </a:rPr>
              <a:t>ASP.NET Core Web App (Model-View-Controller)          </a:t>
            </a:r>
            <a:r>
              <a:rPr lang="en-US" sz="1400" dirty="0" err="1">
                <a:solidFill>
                  <a:srgbClr val="0000FF"/>
                </a:solidFill>
              </a:rPr>
              <a:t>mvc</a:t>
            </a:r>
            <a:r>
              <a:rPr lang="en-US" sz="1400" dirty="0">
                <a:solidFill>
                  <a:srgbClr val="0000FF"/>
                </a:solidFill>
              </a:rPr>
              <a:t>                      [C#], F#          Web/MVC</a:t>
            </a:r>
          </a:p>
          <a:p>
            <a:r>
              <a:rPr lang="en-US" sz="1400" dirty="0">
                <a:solidFill>
                  <a:srgbClr val="0000FF"/>
                </a:solidFill>
              </a:rPr>
              <a:t>ASP.NET Core Web App (Microsoft identity plat...      webapp2                  [C#]              Web/MVC/Razor Pages</a:t>
            </a:r>
          </a:p>
          <a:p>
            <a:r>
              <a:rPr lang="en-US" sz="1400" dirty="0">
                <a:solidFill>
                  <a:srgbClr val="0000FF"/>
                </a:solidFill>
              </a:rPr>
              <a:t>ASP.NET Core Web App                                  webapp                   [C#]              Web/MVC/Razor Pages</a:t>
            </a:r>
          </a:p>
          <a:p>
            <a:r>
              <a:rPr lang="en-US" sz="1400" dirty="0">
                <a:solidFill>
                  <a:srgbClr val="0000FF"/>
                </a:solidFill>
              </a:rPr>
              <a:t>ASP.NET Core with Angular                             </a:t>
            </a:r>
            <a:r>
              <a:rPr lang="en-US" sz="1400" dirty="0" err="1">
                <a:solidFill>
                  <a:srgbClr val="0000FF"/>
                </a:solidFill>
              </a:rPr>
              <a:t>angular</a:t>
            </a:r>
            <a:r>
              <a:rPr lang="en-US" sz="1400" dirty="0">
                <a:solidFill>
                  <a:srgbClr val="0000FF"/>
                </a:solidFill>
              </a:rPr>
              <a:t>                  [C#]              Web/MVC/SPA</a:t>
            </a:r>
          </a:p>
          <a:p>
            <a:r>
              <a:rPr lang="en-US" sz="1400" dirty="0">
                <a:solidFill>
                  <a:srgbClr val="0000FF"/>
                </a:solidFill>
              </a:rPr>
              <a:t>ASP.NET Core with React.js                            react                    [C#]              Web/MVC/SPA</a:t>
            </a:r>
          </a:p>
          <a:p>
            <a:r>
              <a:rPr lang="en-US" sz="1400" dirty="0">
                <a:solidFill>
                  <a:srgbClr val="0000FF"/>
                </a:solidFill>
              </a:rPr>
              <a:t>ASP.NET Core with React.js and Redux                  </a:t>
            </a:r>
            <a:r>
              <a:rPr lang="en-US" sz="1400" dirty="0" err="1">
                <a:solidFill>
                  <a:srgbClr val="0000FF"/>
                </a:solidFill>
              </a:rPr>
              <a:t>reactredux</a:t>
            </a:r>
            <a:r>
              <a:rPr lang="en-US" sz="1400" dirty="0">
                <a:solidFill>
                  <a:srgbClr val="0000FF"/>
                </a:solidFill>
              </a:rPr>
              <a:t>               [C#]              Web/MVC/SPA</a:t>
            </a:r>
          </a:p>
          <a:p>
            <a:r>
              <a:rPr lang="en-US" sz="1400" dirty="0">
                <a:solidFill>
                  <a:srgbClr val="0000FF"/>
                </a:solidFill>
              </a:rPr>
              <a:t>Razor Class Library                                   </a:t>
            </a:r>
            <a:r>
              <a:rPr lang="en-US" sz="1400" dirty="0" err="1">
                <a:solidFill>
                  <a:srgbClr val="0000FF"/>
                </a:solidFill>
              </a:rPr>
              <a:t>razorclasslib</a:t>
            </a:r>
            <a:r>
              <a:rPr lang="en-US" sz="1400" dirty="0">
                <a:solidFill>
                  <a:srgbClr val="0000FF"/>
                </a:solidFill>
              </a:rPr>
              <a:t>            [C#]              Web/Razor/Library</a:t>
            </a:r>
          </a:p>
          <a:p>
            <a:r>
              <a:rPr lang="en-US" sz="1400" dirty="0">
                <a:solidFill>
                  <a:srgbClr val="0000FF"/>
                </a:solidFill>
              </a:rPr>
              <a:t>ASP.NET Core Web API (</a:t>
            </a:r>
            <a:r>
              <a:rPr lang="en-US" sz="1400" dirty="0" err="1">
                <a:solidFill>
                  <a:srgbClr val="0000FF"/>
                </a:solidFill>
              </a:rPr>
              <a:t>Microsoft.Identity.Plat</a:t>
            </a:r>
            <a:r>
              <a:rPr lang="en-US" sz="1400" dirty="0">
                <a:solidFill>
                  <a:srgbClr val="0000FF"/>
                </a:solidFill>
              </a:rPr>
              <a:t>...      webapi2                  [C#]              Web/</a:t>
            </a:r>
            <a:r>
              <a:rPr lang="en-US" sz="1400" dirty="0" err="1">
                <a:solidFill>
                  <a:srgbClr val="0000FF"/>
                </a:solidFill>
              </a:rPr>
              <a:t>WebAPI</a:t>
            </a:r>
            <a:endParaRPr lang="en-US" sz="1400" dirty="0">
              <a:solidFill>
                <a:srgbClr val="0000FF"/>
              </a:solidFill>
            </a:endParaRPr>
          </a:p>
          <a:p>
            <a:r>
              <a:rPr lang="en-US" sz="1400" dirty="0">
                <a:solidFill>
                  <a:srgbClr val="0000FF"/>
                </a:solidFill>
              </a:rPr>
              <a:t>ASP.NET Core Web API                                  </a:t>
            </a:r>
            <a:r>
              <a:rPr lang="en-US" sz="1400" dirty="0" err="1">
                <a:solidFill>
                  <a:srgbClr val="0000FF"/>
                </a:solidFill>
              </a:rPr>
              <a:t>webapi</a:t>
            </a:r>
            <a:r>
              <a:rPr lang="en-US" sz="1400" dirty="0">
                <a:solidFill>
                  <a:srgbClr val="0000FF"/>
                </a:solidFill>
              </a:rPr>
              <a:t>                   [C#], F#          Web/</a:t>
            </a:r>
            <a:r>
              <a:rPr lang="en-US" sz="1400" dirty="0" err="1">
                <a:solidFill>
                  <a:srgbClr val="0000FF"/>
                </a:solidFill>
              </a:rPr>
              <a:t>WebAPI</a:t>
            </a:r>
            <a:endParaRPr lang="en-US" sz="1400" dirty="0">
              <a:solidFill>
                <a:srgbClr val="0000FF"/>
              </a:solidFill>
            </a:endParaRPr>
          </a:p>
          <a:p>
            <a:endParaRPr lang="en-US" sz="1400" dirty="0"/>
          </a:p>
        </p:txBody>
      </p:sp>
    </p:spTree>
    <p:extLst>
      <p:ext uri="{BB962C8B-B14F-4D97-AF65-F5344CB8AC3E}">
        <p14:creationId xmlns:p14="http://schemas.microsoft.com/office/powerpoint/2010/main" val="409761673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88263" y="457200"/>
            <a:ext cx="11018520" cy="553998"/>
          </a:xfrm>
        </p:spPr>
        <p:txBody>
          <a:bodyPr/>
          <a:lstStyle/>
          <a:p>
            <a:r>
              <a:rPr lang="en-US" dirty="0"/>
              <a:t>Authentication</a:t>
            </a:r>
          </a:p>
        </p:txBody>
      </p:sp>
      <p:sp>
        <p:nvSpPr>
          <p:cNvPr id="9" name="Text Placeholder 8">
            <a:extLst>
              <a:ext uri="{FF2B5EF4-FFF2-40B4-BE49-F238E27FC236}">
                <a16:creationId xmlns:a16="http://schemas.microsoft.com/office/drawing/2014/main" id="{A7E4170E-63AA-43C4-A6A1-CFD422B79A8C}"/>
              </a:ext>
            </a:extLst>
          </p:cNvPr>
          <p:cNvSpPr>
            <a:spLocks noGrp="1"/>
          </p:cNvSpPr>
          <p:nvPr>
            <p:ph type="body" sz="quarter" idx="13"/>
          </p:nvPr>
        </p:nvSpPr>
        <p:spPr>
          <a:xfrm>
            <a:off x="-1" y="1436688"/>
            <a:ext cx="6008915" cy="753796"/>
          </a:xfrm>
        </p:spPr>
        <p:txBody>
          <a:bodyPr/>
          <a:lstStyle/>
          <a:p>
            <a:r>
              <a:rPr lang="en-US" dirty="0"/>
              <a:t>Command line : dotnet new mvc2 --help</a:t>
            </a:r>
          </a:p>
        </p:txBody>
      </p:sp>
      <p:sp>
        <p:nvSpPr>
          <p:cNvPr id="5" name="Text Placeholder 4"/>
          <p:cNvSpPr>
            <a:spLocks noGrp="1"/>
          </p:cNvSpPr>
          <p:nvPr>
            <p:ph type="body" sz="quarter" idx="10"/>
          </p:nvPr>
        </p:nvSpPr>
        <p:spPr>
          <a:xfrm>
            <a:off x="589533" y="2298698"/>
            <a:ext cx="11017250" cy="4099584"/>
          </a:xfrm>
        </p:spPr>
        <p:txBody>
          <a:bodyPr/>
          <a:lstStyle/>
          <a:p>
            <a:r>
              <a:rPr lang="en-US" sz="1400" dirty="0"/>
              <a:t> </a:t>
            </a:r>
            <a:r>
              <a:rPr lang="en-US" sz="1800" dirty="0"/>
              <a:t>-au|--auth                        The type of authentication to use  </a:t>
            </a:r>
          </a:p>
          <a:p>
            <a:r>
              <a:rPr lang="en-US" sz="1800" dirty="0"/>
              <a:t>                                                 </a:t>
            </a:r>
          </a:p>
          <a:p>
            <a:r>
              <a:rPr lang="en-US" sz="1800" dirty="0"/>
              <a:t>                                        None             - No authentication                                            </a:t>
            </a:r>
          </a:p>
          <a:p>
            <a:r>
              <a:rPr lang="en-US" sz="1800" dirty="0"/>
              <a:t>                                        Individual       - Individual authentication                                    </a:t>
            </a:r>
          </a:p>
          <a:p>
            <a:r>
              <a:rPr lang="en-US" sz="1800" dirty="0"/>
              <a:t>                                        IndividualB2C    - Individual authentication with Azure AD B2C                  </a:t>
            </a:r>
          </a:p>
          <a:p>
            <a:r>
              <a:rPr lang="en-US" sz="1800" dirty="0"/>
              <a:t>                                        </a:t>
            </a:r>
            <a:r>
              <a:rPr lang="en-US" sz="1800" dirty="0" err="1"/>
              <a:t>SingleOrg</a:t>
            </a:r>
            <a:r>
              <a:rPr lang="en-US" sz="1800" dirty="0"/>
              <a:t>        - Organizational authentication for a single tenant            </a:t>
            </a:r>
          </a:p>
          <a:p>
            <a:r>
              <a:rPr lang="en-US" sz="1800" dirty="0"/>
              <a:t>                                        </a:t>
            </a:r>
            <a:r>
              <a:rPr lang="en-US" sz="1800" dirty="0" err="1"/>
              <a:t>MultiOrg</a:t>
            </a:r>
            <a:r>
              <a:rPr lang="en-US" sz="1800" dirty="0"/>
              <a:t>         - Organizational authentication for multiple tenants           </a:t>
            </a:r>
          </a:p>
          <a:p>
            <a:r>
              <a:rPr lang="en-US" sz="1800" dirty="0"/>
              <a:t>                                        Windows          - Windows authentication  </a:t>
            </a:r>
          </a:p>
          <a:p>
            <a:r>
              <a:rPr lang="en-US" sz="1800" dirty="0"/>
              <a:t>                                     </a:t>
            </a:r>
          </a:p>
          <a:p>
            <a:r>
              <a:rPr lang="en-US" sz="1800" dirty="0"/>
              <a:t>                                    Default: None </a:t>
            </a:r>
          </a:p>
        </p:txBody>
      </p:sp>
    </p:spTree>
    <p:extLst>
      <p:ext uri="{BB962C8B-B14F-4D97-AF65-F5344CB8AC3E}">
        <p14:creationId xmlns:p14="http://schemas.microsoft.com/office/powerpoint/2010/main" val="1433888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88263" y="457200"/>
            <a:ext cx="11018520" cy="553998"/>
          </a:xfrm>
        </p:spPr>
        <p:txBody>
          <a:bodyPr/>
          <a:lstStyle/>
          <a:p>
            <a:r>
              <a:rPr lang="en-US" dirty="0"/>
              <a:t>Create the project</a:t>
            </a:r>
          </a:p>
        </p:txBody>
      </p:sp>
      <p:sp>
        <p:nvSpPr>
          <p:cNvPr id="9" name="Text Placeholder 8">
            <a:extLst>
              <a:ext uri="{FF2B5EF4-FFF2-40B4-BE49-F238E27FC236}">
                <a16:creationId xmlns:a16="http://schemas.microsoft.com/office/drawing/2014/main" id="{A7E4170E-63AA-43C4-A6A1-CFD422B79A8C}"/>
              </a:ext>
            </a:extLst>
          </p:cNvPr>
          <p:cNvSpPr>
            <a:spLocks noGrp="1"/>
          </p:cNvSpPr>
          <p:nvPr>
            <p:ph type="body" sz="quarter" idx="13"/>
          </p:nvPr>
        </p:nvSpPr>
        <p:spPr>
          <a:xfrm>
            <a:off x="-1" y="1436688"/>
            <a:ext cx="7539136" cy="3030573"/>
          </a:xfrm>
        </p:spPr>
        <p:txBody>
          <a:bodyPr/>
          <a:lstStyle/>
          <a:p>
            <a:endParaRPr lang="en-US" dirty="0"/>
          </a:p>
          <a:p>
            <a:r>
              <a:rPr lang="en-US" dirty="0"/>
              <a:t>Command line : dotnet new mvc2 </a:t>
            </a:r>
          </a:p>
          <a:p>
            <a:r>
              <a:rPr lang="en-US" dirty="0"/>
              <a:t>--framework net5.0 </a:t>
            </a:r>
          </a:p>
          <a:p>
            <a:r>
              <a:rPr lang="en-US" dirty="0"/>
              <a:t>--auth </a:t>
            </a:r>
            <a:r>
              <a:rPr lang="en-US" dirty="0" err="1"/>
              <a:t>SingleOrg</a:t>
            </a:r>
            <a:r>
              <a:rPr lang="en-US" dirty="0"/>
              <a:t> </a:t>
            </a:r>
          </a:p>
          <a:p>
            <a:r>
              <a:rPr lang="en-US" dirty="0"/>
              <a:t>--domain tenant.onmicrosoft.com </a:t>
            </a:r>
          </a:p>
          <a:p>
            <a:r>
              <a:rPr lang="en-US" dirty="0"/>
              <a:t>--client-id bb2…07e </a:t>
            </a:r>
          </a:p>
          <a:p>
            <a:r>
              <a:rPr lang="en-US" dirty="0"/>
              <a:t>--tenant-id 00d…c79 </a:t>
            </a:r>
          </a:p>
          <a:p>
            <a:r>
              <a:rPr lang="en-US" dirty="0"/>
              <a:t>--callback-path /</a:t>
            </a:r>
            <a:r>
              <a:rPr lang="en-US" dirty="0" err="1"/>
              <a:t>signin-oidc</a:t>
            </a:r>
            <a:endParaRPr lang="en-US" dirty="0"/>
          </a:p>
        </p:txBody>
      </p:sp>
      <p:sp>
        <p:nvSpPr>
          <p:cNvPr id="5" name="Text Placeholder 4"/>
          <p:cNvSpPr>
            <a:spLocks noGrp="1"/>
          </p:cNvSpPr>
          <p:nvPr>
            <p:ph type="body" sz="quarter" idx="10"/>
          </p:nvPr>
        </p:nvSpPr>
        <p:spPr>
          <a:xfrm rot="10800000" flipV="1">
            <a:off x="589533" y="4707185"/>
            <a:ext cx="11017250" cy="215444"/>
          </a:xfrm>
        </p:spPr>
        <p:txBody>
          <a:bodyPr/>
          <a:lstStyle/>
          <a:p>
            <a:r>
              <a:rPr lang="en-US" sz="1400" dirty="0"/>
              <a:t> </a:t>
            </a:r>
            <a:endParaRPr lang="en-US" sz="1800" dirty="0"/>
          </a:p>
        </p:txBody>
      </p:sp>
    </p:spTree>
    <p:extLst>
      <p:ext uri="{BB962C8B-B14F-4D97-AF65-F5344CB8AC3E}">
        <p14:creationId xmlns:p14="http://schemas.microsoft.com/office/powerpoint/2010/main" val="257723782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88263" y="457200"/>
            <a:ext cx="11018520" cy="553998"/>
          </a:xfrm>
        </p:spPr>
        <p:txBody>
          <a:bodyPr/>
          <a:lstStyle/>
          <a:p>
            <a:r>
              <a:rPr lang="en-US" dirty="0"/>
              <a:t>Build the project</a:t>
            </a:r>
          </a:p>
        </p:txBody>
      </p:sp>
      <p:sp>
        <p:nvSpPr>
          <p:cNvPr id="9" name="Text Placeholder 8">
            <a:extLst>
              <a:ext uri="{FF2B5EF4-FFF2-40B4-BE49-F238E27FC236}">
                <a16:creationId xmlns:a16="http://schemas.microsoft.com/office/drawing/2014/main" id="{A7E4170E-63AA-43C4-A6A1-CFD422B79A8C}"/>
              </a:ext>
            </a:extLst>
          </p:cNvPr>
          <p:cNvSpPr>
            <a:spLocks noGrp="1"/>
          </p:cNvSpPr>
          <p:nvPr>
            <p:ph type="body" sz="quarter" idx="13"/>
          </p:nvPr>
        </p:nvSpPr>
        <p:spPr>
          <a:xfrm>
            <a:off x="-1" y="1436688"/>
            <a:ext cx="7539136" cy="815351"/>
          </a:xfrm>
        </p:spPr>
        <p:txBody>
          <a:bodyPr/>
          <a:lstStyle/>
          <a:p>
            <a:endParaRPr lang="en-US" dirty="0"/>
          </a:p>
          <a:p>
            <a:r>
              <a:rPr lang="en-US" dirty="0"/>
              <a:t>Command line : dotnet build</a:t>
            </a:r>
          </a:p>
        </p:txBody>
      </p:sp>
      <p:sp>
        <p:nvSpPr>
          <p:cNvPr id="5" name="Text Placeholder 4"/>
          <p:cNvSpPr>
            <a:spLocks noGrp="1"/>
          </p:cNvSpPr>
          <p:nvPr>
            <p:ph type="body" sz="quarter" idx="10"/>
          </p:nvPr>
        </p:nvSpPr>
        <p:spPr>
          <a:xfrm rot="10800000" flipV="1">
            <a:off x="589533" y="4707185"/>
            <a:ext cx="11017250" cy="215444"/>
          </a:xfrm>
        </p:spPr>
        <p:txBody>
          <a:bodyPr/>
          <a:lstStyle/>
          <a:p>
            <a:r>
              <a:rPr lang="en-US" sz="1400" dirty="0"/>
              <a:t> </a:t>
            </a:r>
            <a:endParaRPr lang="en-US" sz="1800" dirty="0"/>
          </a:p>
        </p:txBody>
      </p:sp>
    </p:spTree>
    <p:extLst>
      <p:ext uri="{BB962C8B-B14F-4D97-AF65-F5344CB8AC3E}">
        <p14:creationId xmlns:p14="http://schemas.microsoft.com/office/powerpoint/2010/main" val="111397071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88263" y="457200"/>
            <a:ext cx="11018520" cy="553998"/>
          </a:xfrm>
        </p:spPr>
        <p:txBody>
          <a:bodyPr/>
          <a:lstStyle/>
          <a:p>
            <a:r>
              <a:rPr lang="en-US" dirty="0"/>
              <a:t>Run the project</a:t>
            </a:r>
          </a:p>
        </p:txBody>
      </p:sp>
      <p:sp>
        <p:nvSpPr>
          <p:cNvPr id="9" name="Text Placeholder 8">
            <a:extLst>
              <a:ext uri="{FF2B5EF4-FFF2-40B4-BE49-F238E27FC236}">
                <a16:creationId xmlns:a16="http://schemas.microsoft.com/office/drawing/2014/main" id="{A7E4170E-63AA-43C4-A6A1-CFD422B79A8C}"/>
              </a:ext>
            </a:extLst>
          </p:cNvPr>
          <p:cNvSpPr>
            <a:spLocks noGrp="1"/>
          </p:cNvSpPr>
          <p:nvPr>
            <p:ph type="body" sz="quarter" idx="13"/>
          </p:nvPr>
        </p:nvSpPr>
        <p:spPr>
          <a:xfrm>
            <a:off x="-1" y="1436688"/>
            <a:ext cx="7539136" cy="815351"/>
          </a:xfrm>
        </p:spPr>
        <p:txBody>
          <a:bodyPr/>
          <a:lstStyle/>
          <a:p>
            <a:endParaRPr lang="en-US" dirty="0"/>
          </a:p>
          <a:p>
            <a:r>
              <a:rPr lang="en-US" dirty="0"/>
              <a:t>Command line : dotnet run -f net5.0</a:t>
            </a:r>
          </a:p>
        </p:txBody>
      </p:sp>
      <p:sp>
        <p:nvSpPr>
          <p:cNvPr id="5" name="Text Placeholder 4"/>
          <p:cNvSpPr>
            <a:spLocks noGrp="1"/>
          </p:cNvSpPr>
          <p:nvPr>
            <p:ph type="body" sz="quarter" idx="10"/>
          </p:nvPr>
        </p:nvSpPr>
        <p:spPr>
          <a:xfrm rot="10800000" flipV="1">
            <a:off x="589533" y="4707185"/>
            <a:ext cx="11017250" cy="215444"/>
          </a:xfrm>
        </p:spPr>
        <p:txBody>
          <a:bodyPr/>
          <a:lstStyle/>
          <a:p>
            <a:r>
              <a:rPr lang="en-US" sz="1400" dirty="0"/>
              <a:t> </a:t>
            </a:r>
            <a:endParaRPr lang="en-US" sz="1800" dirty="0"/>
          </a:p>
        </p:txBody>
      </p:sp>
    </p:spTree>
    <p:extLst>
      <p:ext uri="{BB962C8B-B14F-4D97-AF65-F5344CB8AC3E}">
        <p14:creationId xmlns:p14="http://schemas.microsoft.com/office/powerpoint/2010/main" val="384716354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CF1A18-DCC5-3E49-B09E-446F3A558C8E}"/>
              </a:ext>
            </a:extLst>
          </p:cNvPr>
          <p:cNvSpPr>
            <a:spLocks noGrp="1"/>
          </p:cNvSpPr>
          <p:nvPr>
            <p:ph type="title"/>
          </p:nvPr>
        </p:nvSpPr>
        <p:spPr/>
        <p:txBody>
          <a:bodyPr/>
          <a:lstStyle/>
          <a:p>
            <a:r>
              <a:rPr lang="en-US"/>
              <a:t>Bottom code layout</a:t>
            </a:r>
            <a:endParaRPr lang="en-US" dirty="0"/>
          </a:p>
        </p:txBody>
      </p:sp>
      <p:sp>
        <p:nvSpPr>
          <p:cNvPr id="11" name="Text Placeholder 10">
            <a:extLst>
              <a:ext uri="{FF2B5EF4-FFF2-40B4-BE49-F238E27FC236}">
                <a16:creationId xmlns:a16="http://schemas.microsoft.com/office/drawing/2014/main" id="{07AE3C69-6BB3-A84A-BCA2-E8D1F7781169}"/>
              </a:ext>
            </a:extLst>
          </p:cNvPr>
          <p:cNvSpPr>
            <a:spLocks noGrp="1"/>
          </p:cNvSpPr>
          <p:nvPr>
            <p:ph type="body" sz="quarter" idx="10"/>
          </p:nvPr>
        </p:nvSpPr>
        <p:spPr/>
        <p:txBody>
          <a:bodyPr/>
          <a:lstStyle/>
          <a:p>
            <a:r>
              <a:rPr lang="en-US" dirty="0"/>
              <a:t>Make your important points</a:t>
            </a:r>
          </a:p>
          <a:p>
            <a:r>
              <a:rPr lang="en-US" dirty="0"/>
              <a:t>Paste the code in the bottom section</a:t>
            </a:r>
          </a:p>
          <a:p>
            <a:r>
              <a:rPr lang="en-US" dirty="0"/>
              <a:t>Or paste from VS or VS Code using default light theme</a:t>
            </a:r>
          </a:p>
        </p:txBody>
      </p:sp>
      <p:sp>
        <p:nvSpPr>
          <p:cNvPr id="9" name="Text Placeholder 8">
            <a:extLst>
              <a:ext uri="{FF2B5EF4-FFF2-40B4-BE49-F238E27FC236}">
                <a16:creationId xmlns:a16="http://schemas.microsoft.com/office/drawing/2014/main" id="{C65D9877-6838-9E47-886F-26028339CB93}"/>
              </a:ext>
            </a:extLst>
          </p:cNvPr>
          <p:cNvSpPr>
            <a:spLocks noGrp="1"/>
          </p:cNvSpPr>
          <p:nvPr>
            <p:ph type="body" sz="quarter" idx="13"/>
          </p:nvPr>
        </p:nvSpPr>
        <p:spPr/>
        <p:txBody>
          <a:bodyPr/>
          <a:lstStyle/>
          <a:p>
            <a:r>
              <a:rPr lang="en-US" dirty="0"/>
              <a:t>main.js</a:t>
            </a:r>
          </a:p>
        </p:txBody>
      </p:sp>
      <p:sp>
        <p:nvSpPr>
          <p:cNvPr id="8" name="Text Placeholder 7">
            <a:extLst>
              <a:ext uri="{FF2B5EF4-FFF2-40B4-BE49-F238E27FC236}">
                <a16:creationId xmlns:a16="http://schemas.microsoft.com/office/drawing/2014/main" id="{D356C9A3-B156-574B-B2DF-9FCF81A25E87}"/>
              </a:ext>
            </a:extLst>
          </p:cNvPr>
          <p:cNvSpPr>
            <a:spLocks noGrp="1"/>
          </p:cNvSpPr>
          <p:nvPr>
            <p:ph type="body" sz="quarter" idx="11"/>
          </p:nvPr>
        </p:nvSpPr>
        <p:spPr/>
        <p:txBody>
          <a:bodyPr/>
          <a:lstStyle/>
          <a:p>
            <a:r>
              <a:rPr lang="en-US" sz="2399" dirty="0">
                <a:solidFill>
                  <a:srgbClr val="0000FF"/>
                </a:solidFill>
              </a:rPr>
              <a:t>async</a:t>
            </a:r>
            <a:r>
              <a:rPr lang="en-US" sz="2399" dirty="0"/>
              <a:t> </a:t>
            </a:r>
            <a:r>
              <a:rPr lang="en-US" sz="2399" dirty="0" err="1">
                <a:solidFill>
                  <a:srgbClr val="795E26"/>
                </a:solidFill>
              </a:rPr>
              <a:t>loadHeroes</a:t>
            </a:r>
            <a:r>
              <a:rPr lang="en-US" sz="2399" dirty="0"/>
              <a:t>() {</a:t>
            </a:r>
          </a:p>
          <a:p>
            <a:r>
              <a:rPr lang="en-US" sz="2399" dirty="0"/>
              <a:t>  </a:t>
            </a:r>
            <a:r>
              <a:rPr lang="en-US" sz="2399" dirty="0" err="1">
                <a:solidFill>
                  <a:srgbClr val="0000FF"/>
                </a:solidFill>
              </a:rPr>
              <a:t>this</a:t>
            </a:r>
            <a:r>
              <a:rPr lang="en-US" sz="2399" dirty="0" err="1"/>
              <a:t>.</a:t>
            </a:r>
            <a:r>
              <a:rPr lang="en-US" sz="2399" dirty="0" err="1">
                <a:solidFill>
                  <a:srgbClr val="001080"/>
                </a:solidFill>
              </a:rPr>
              <a:t>message</a:t>
            </a:r>
            <a:r>
              <a:rPr lang="en-US" sz="2399" dirty="0"/>
              <a:t> = </a:t>
            </a:r>
            <a:r>
              <a:rPr lang="en-US" sz="2399" dirty="0">
                <a:solidFill>
                  <a:srgbClr val="A31515"/>
                </a:solidFill>
              </a:rPr>
              <a:t>'getting the heroes, please be patient'</a:t>
            </a:r>
            <a:r>
              <a:rPr lang="en-US" sz="2399" dirty="0"/>
              <a:t>;</a:t>
            </a:r>
          </a:p>
          <a:p>
            <a:r>
              <a:rPr lang="en-US" sz="2399" dirty="0"/>
              <a:t>  </a:t>
            </a:r>
            <a:r>
              <a:rPr lang="en-US" sz="2399" dirty="0">
                <a:solidFill>
                  <a:srgbClr val="AF00DB"/>
                </a:solidFill>
              </a:rPr>
              <a:t>await</a:t>
            </a:r>
            <a:r>
              <a:rPr lang="en-US" sz="2399" dirty="0"/>
              <a:t> </a:t>
            </a:r>
            <a:r>
              <a:rPr lang="en-US" sz="2399" dirty="0" err="1">
                <a:solidFill>
                  <a:srgbClr val="0000FF"/>
                </a:solidFill>
              </a:rPr>
              <a:t>this</a:t>
            </a:r>
            <a:r>
              <a:rPr lang="en-US" sz="2399" dirty="0" err="1"/>
              <a:t>.</a:t>
            </a:r>
            <a:r>
              <a:rPr lang="en-US" sz="2399" dirty="0" err="1">
                <a:solidFill>
                  <a:srgbClr val="795E26"/>
                </a:solidFill>
              </a:rPr>
              <a:t>getHeroesAction</a:t>
            </a:r>
            <a:r>
              <a:rPr lang="en-US" sz="2399" dirty="0"/>
              <a:t>();</a:t>
            </a:r>
          </a:p>
          <a:p>
            <a:r>
              <a:rPr lang="en-US" sz="2399" dirty="0"/>
              <a:t>  </a:t>
            </a:r>
            <a:r>
              <a:rPr lang="en-US" sz="2399" dirty="0" err="1">
                <a:solidFill>
                  <a:srgbClr val="0000FF"/>
                </a:solidFill>
              </a:rPr>
              <a:t>this</a:t>
            </a:r>
            <a:r>
              <a:rPr lang="en-US" sz="2399" dirty="0" err="1"/>
              <a:t>.</a:t>
            </a:r>
            <a:r>
              <a:rPr lang="en-US" sz="2399" dirty="0" err="1">
                <a:solidFill>
                  <a:srgbClr val="001080"/>
                </a:solidFill>
              </a:rPr>
              <a:t>message</a:t>
            </a:r>
            <a:r>
              <a:rPr lang="en-US" sz="2399" dirty="0"/>
              <a:t> = </a:t>
            </a:r>
            <a:r>
              <a:rPr lang="en-US" sz="2399" dirty="0">
                <a:solidFill>
                  <a:srgbClr val="A31515"/>
                </a:solidFill>
              </a:rPr>
              <a:t>''</a:t>
            </a:r>
            <a:r>
              <a:rPr lang="en-US" sz="2399" dirty="0"/>
              <a:t>;</a:t>
            </a:r>
          </a:p>
          <a:p>
            <a:r>
              <a:rPr lang="en-US" sz="2399" dirty="0"/>
              <a:t>},</a:t>
            </a:r>
          </a:p>
        </p:txBody>
      </p:sp>
    </p:spTree>
    <p:extLst>
      <p:ext uri="{BB962C8B-B14F-4D97-AF65-F5344CB8AC3E}">
        <p14:creationId xmlns:p14="http://schemas.microsoft.com/office/powerpoint/2010/main" val="361954018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CF1A18-DCC5-3E49-B09E-446F3A558C8E}"/>
              </a:ext>
            </a:extLst>
          </p:cNvPr>
          <p:cNvSpPr>
            <a:spLocks noGrp="1"/>
          </p:cNvSpPr>
          <p:nvPr>
            <p:ph type="title"/>
          </p:nvPr>
        </p:nvSpPr>
        <p:spPr/>
        <p:txBody>
          <a:bodyPr/>
          <a:lstStyle/>
          <a:p>
            <a:r>
              <a:rPr lang="en-US" dirty="0"/>
              <a:t>One line of code</a:t>
            </a:r>
          </a:p>
        </p:txBody>
      </p:sp>
      <p:sp>
        <p:nvSpPr>
          <p:cNvPr id="11" name="Text Placeholder 10">
            <a:extLst>
              <a:ext uri="{FF2B5EF4-FFF2-40B4-BE49-F238E27FC236}">
                <a16:creationId xmlns:a16="http://schemas.microsoft.com/office/drawing/2014/main" id="{07AE3C69-6BB3-A84A-BCA2-E8D1F7781169}"/>
              </a:ext>
            </a:extLst>
          </p:cNvPr>
          <p:cNvSpPr>
            <a:spLocks noGrp="1"/>
          </p:cNvSpPr>
          <p:nvPr>
            <p:ph type="body" sz="quarter" idx="10"/>
          </p:nvPr>
        </p:nvSpPr>
        <p:spPr/>
        <p:txBody>
          <a:bodyPr/>
          <a:lstStyle/>
          <a:p>
            <a:endParaRPr lang="en-US" dirty="0"/>
          </a:p>
        </p:txBody>
      </p:sp>
      <p:sp>
        <p:nvSpPr>
          <p:cNvPr id="9" name="Text Placeholder 8">
            <a:extLst>
              <a:ext uri="{FF2B5EF4-FFF2-40B4-BE49-F238E27FC236}">
                <a16:creationId xmlns:a16="http://schemas.microsoft.com/office/drawing/2014/main" id="{C65D9877-6838-9E47-886F-26028339CB93}"/>
              </a:ext>
            </a:extLst>
          </p:cNvPr>
          <p:cNvSpPr>
            <a:spLocks noGrp="1"/>
          </p:cNvSpPr>
          <p:nvPr>
            <p:ph type="body" sz="quarter" idx="13"/>
          </p:nvPr>
        </p:nvSpPr>
        <p:spPr/>
        <p:txBody>
          <a:bodyPr/>
          <a:lstStyle/>
          <a:p>
            <a:r>
              <a:rPr lang="en-US" dirty="0" err="1"/>
              <a:t>Startup.cs</a:t>
            </a:r>
            <a:endParaRPr lang="en-US" dirty="0"/>
          </a:p>
        </p:txBody>
      </p:sp>
      <p:sp>
        <p:nvSpPr>
          <p:cNvPr id="8" name="Text Placeholder 7">
            <a:extLst>
              <a:ext uri="{FF2B5EF4-FFF2-40B4-BE49-F238E27FC236}">
                <a16:creationId xmlns:a16="http://schemas.microsoft.com/office/drawing/2014/main" id="{D356C9A3-B156-574B-B2DF-9FCF81A25E87}"/>
              </a:ext>
            </a:extLst>
          </p:cNvPr>
          <p:cNvSpPr>
            <a:spLocks noGrp="1"/>
          </p:cNvSpPr>
          <p:nvPr>
            <p:ph type="body" sz="quarter" idx="11"/>
          </p:nvPr>
        </p:nvSpPr>
        <p:spPr>
          <a:xfrm>
            <a:off x="586389" y="3491219"/>
            <a:ext cx="11018520" cy="2271391"/>
          </a:xfrm>
        </p:spPr>
        <p:txBody>
          <a:bodyPr/>
          <a:lstStyle/>
          <a:p>
            <a:r>
              <a:rPr lang="en-NZ" sz="1800" dirty="0">
                <a:solidFill>
                  <a:srgbClr val="0000FF"/>
                </a:solidFill>
                <a:latin typeface="Consolas" panose="020B0609020204030204" pitchFamily="49" charset="0"/>
              </a:rPr>
              <a:t>using</a:t>
            </a:r>
            <a:r>
              <a:rPr lang="en-NZ" sz="1800" dirty="0">
                <a:solidFill>
                  <a:srgbClr val="000000"/>
                </a:solidFill>
                <a:latin typeface="Consolas" panose="020B0609020204030204" pitchFamily="49" charset="0"/>
              </a:rPr>
              <a:t> </a:t>
            </a:r>
            <a:r>
              <a:rPr lang="en-NZ" sz="1800" dirty="0" err="1">
                <a:solidFill>
                  <a:srgbClr val="000000"/>
                </a:solidFill>
                <a:latin typeface="Consolas" panose="020B0609020204030204" pitchFamily="49" charset="0"/>
              </a:rPr>
              <a:t>Microsoft.Identity.Web</a:t>
            </a:r>
            <a:r>
              <a:rPr lang="en-NZ" sz="1800" dirty="0">
                <a:solidFill>
                  <a:srgbClr val="000000"/>
                </a:solidFill>
                <a:latin typeface="Consolas" panose="020B0609020204030204" pitchFamily="49" charset="0"/>
              </a:rPr>
              <a:t>;</a:t>
            </a:r>
          </a:p>
          <a:p>
            <a:r>
              <a:rPr lang="en-NZ" sz="1800" dirty="0">
                <a:solidFill>
                  <a:srgbClr val="0000FF"/>
                </a:solidFill>
                <a:latin typeface="Consolas" panose="020B0609020204030204" pitchFamily="49" charset="0"/>
              </a:rPr>
              <a:t>using</a:t>
            </a:r>
            <a:r>
              <a:rPr lang="en-NZ" sz="1800" dirty="0">
                <a:solidFill>
                  <a:srgbClr val="000000"/>
                </a:solidFill>
                <a:latin typeface="Consolas" panose="020B0609020204030204" pitchFamily="49" charset="0"/>
              </a:rPr>
              <a:t> </a:t>
            </a:r>
            <a:r>
              <a:rPr lang="en-NZ" sz="1800" dirty="0" err="1">
                <a:solidFill>
                  <a:srgbClr val="000000"/>
                </a:solidFill>
                <a:latin typeface="Consolas" panose="020B0609020204030204" pitchFamily="49" charset="0"/>
              </a:rPr>
              <a:t>Microsoft.Identity.Web.UI</a:t>
            </a:r>
            <a:r>
              <a:rPr lang="en-NZ" sz="1800" dirty="0">
                <a:solidFill>
                  <a:srgbClr val="000000"/>
                </a:solidFill>
                <a:latin typeface="Consolas" panose="020B0609020204030204" pitchFamily="49" charset="0"/>
              </a:rPr>
              <a:t>;</a:t>
            </a:r>
            <a:endParaRPr lang="en-NZ" sz="1800" dirty="0">
              <a:solidFill>
                <a:srgbClr val="0000FF"/>
              </a:solidFill>
              <a:latin typeface="Consolas" panose="020B0609020204030204" pitchFamily="49" charset="0"/>
            </a:endParaRPr>
          </a:p>
          <a:p>
            <a:r>
              <a:rPr lang="en-NZ" sz="1800" dirty="0">
                <a:solidFill>
                  <a:srgbClr val="0000FF"/>
                </a:solidFill>
              </a:rPr>
              <a:t>…</a:t>
            </a:r>
          </a:p>
          <a:p>
            <a:r>
              <a:rPr lang="en-NZ" sz="1800" dirty="0">
                <a:solidFill>
                  <a:srgbClr val="0000FF"/>
                </a:solidFill>
                <a:latin typeface="Consolas" panose="020B0609020204030204" pitchFamily="49" charset="0"/>
              </a:rPr>
              <a:t>public</a:t>
            </a:r>
            <a:r>
              <a:rPr lang="en-NZ" sz="1800" dirty="0">
                <a:solidFill>
                  <a:srgbClr val="000000"/>
                </a:solidFill>
                <a:latin typeface="Consolas" panose="020B0609020204030204" pitchFamily="49" charset="0"/>
              </a:rPr>
              <a:t> </a:t>
            </a:r>
            <a:r>
              <a:rPr lang="en-NZ" sz="1800" dirty="0">
                <a:solidFill>
                  <a:srgbClr val="0000FF"/>
                </a:solidFill>
                <a:latin typeface="Consolas" panose="020B0609020204030204" pitchFamily="49" charset="0"/>
              </a:rPr>
              <a:t>void</a:t>
            </a:r>
            <a:r>
              <a:rPr lang="en-NZ" sz="1800" dirty="0">
                <a:solidFill>
                  <a:srgbClr val="000000"/>
                </a:solidFill>
                <a:latin typeface="Consolas" panose="020B0609020204030204" pitchFamily="49" charset="0"/>
              </a:rPr>
              <a:t> </a:t>
            </a:r>
            <a:r>
              <a:rPr lang="en-NZ" sz="1800" dirty="0" err="1">
                <a:solidFill>
                  <a:srgbClr val="000000"/>
                </a:solidFill>
                <a:latin typeface="Consolas" panose="020B0609020204030204" pitchFamily="49" charset="0"/>
              </a:rPr>
              <a:t>ConfigureServices</a:t>
            </a:r>
            <a:r>
              <a:rPr lang="en-NZ" sz="1800" dirty="0">
                <a:solidFill>
                  <a:srgbClr val="000000"/>
                </a:solidFill>
                <a:latin typeface="Consolas" panose="020B0609020204030204" pitchFamily="49" charset="0"/>
              </a:rPr>
              <a:t>(</a:t>
            </a:r>
            <a:r>
              <a:rPr lang="en-NZ" sz="1800" dirty="0" err="1">
                <a:solidFill>
                  <a:srgbClr val="000000"/>
                </a:solidFill>
                <a:latin typeface="Consolas" panose="020B0609020204030204" pitchFamily="49" charset="0"/>
              </a:rPr>
              <a:t>IServiceCollection</a:t>
            </a:r>
            <a:r>
              <a:rPr lang="en-NZ" sz="1800" dirty="0">
                <a:solidFill>
                  <a:srgbClr val="000000"/>
                </a:solidFill>
                <a:latin typeface="Consolas" panose="020B0609020204030204" pitchFamily="49" charset="0"/>
              </a:rPr>
              <a:t> services)</a:t>
            </a:r>
          </a:p>
          <a:p>
            <a:r>
              <a:rPr lang="en-NZ" sz="1800" dirty="0">
                <a:solidFill>
                  <a:srgbClr val="000000"/>
                </a:solidFill>
                <a:latin typeface="Consolas" panose="020B0609020204030204" pitchFamily="49" charset="0"/>
              </a:rPr>
              <a:t>{</a:t>
            </a:r>
          </a:p>
          <a:p>
            <a:r>
              <a:rPr lang="en-NZ" sz="1800" dirty="0">
                <a:solidFill>
                  <a:srgbClr val="000000"/>
                </a:solidFill>
                <a:latin typeface="Consolas" panose="020B0609020204030204" pitchFamily="49" charset="0"/>
              </a:rPr>
              <a:t>    </a:t>
            </a:r>
            <a:r>
              <a:rPr lang="en-NZ" sz="1800" dirty="0" err="1">
                <a:solidFill>
                  <a:srgbClr val="000000"/>
                </a:solidFill>
                <a:latin typeface="Consolas" panose="020B0609020204030204" pitchFamily="49" charset="0"/>
              </a:rPr>
              <a:t>services.AddAuthentication</a:t>
            </a:r>
            <a:r>
              <a:rPr lang="en-NZ" sz="1800" dirty="0">
                <a:solidFill>
                  <a:srgbClr val="000000"/>
                </a:solidFill>
                <a:latin typeface="Consolas" panose="020B0609020204030204" pitchFamily="49" charset="0"/>
              </a:rPr>
              <a:t>(</a:t>
            </a:r>
            <a:r>
              <a:rPr lang="en-NZ" sz="1800" dirty="0" err="1">
                <a:solidFill>
                  <a:srgbClr val="000000"/>
                </a:solidFill>
                <a:latin typeface="Consolas" panose="020B0609020204030204" pitchFamily="49" charset="0"/>
              </a:rPr>
              <a:t>OpenIdConnectDefaults.AuthenticationScheme</a:t>
            </a:r>
            <a:r>
              <a:rPr lang="en-NZ" sz="1800" dirty="0">
                <a:solidFill>
                  <a:srgbClr val="000000"/>
                </a:solidFill>
                <a:latin typeface="Consolas" panose="020B0609020204030204" pitchFamily="49" charset="0"/>
              </a:rPr>
              <a:t>)</a:t>
            </a:r>
          </a:p>
          <a:p>
            <a:r>
              <a:rPr lang="en-NZ" sz="1800" dirty="0">
                <a:solidFill>
                  <a:srgbClr val="000000"/>
                </a:solidFill>
                <a:latin typeface="Consolas" panose="020B0609020204030204" pitchFamily="49" charset="0"/>
              </a:rPr>
              <a:t>            .</a:t>
            </a:r>
            <a:r>
              <a:rPr lang="en-NZ" sz="1800" dirty="0" err="1">
                <a:solidFill>
                  <a:srgbClr val="000000"/>
                </a:solidFill>
                <a:latin typeface="Consolas" panose="020B0609020204030204" pitchFamily="49" charset="0"/>
              </a:rPr>
              <a:t>AddMicrosoftIdentityWebApp</a:t>
            </a:r>
            <a:r>
              <a:rPr lang="en-NZ" sz="1800" dirty="0">
                <a:solidFill>
                  <a:srgbClr val="000000"/>
                </a:solidFill>
                <a:latin typeface="Consolas" panose="020B0609020204030204" pitchFamily="49" charset="0"/>
              </a:rPr>
              <a:t>(</a:t>
            </a:r>
            <a:r>
              <a:rPr lang="en-NZ" sz="1800" dirty="0" err="1">
                <a:solidFill>
                  <a:srgbClr val="000000"/>
                </a:solidFill>
                <a:latin typeface="Consolas" panose="020B0609020204030204" pitchFamily="49" charset="0"/>
              </a:rPr>
              <a:t>Configuration.GetSection</a:t>
            </a:r>
            <a:r>
              <a:rPr lang="en-NZ" sz="1800" dirty="0">
                <a:solidFill>
                  <a:srgbClr val="000000"/>
                </a:solidFill>
                <a:latin typeface="Consolas" panose="020B0609020204030204" pitchFamily="49" charset="0"/>
              </a:rPr>
              <a:t>(</a:t>
            </a:r>
            <a:r>
              <a:rPr lang="en-NZ" sz="1800" dirty="0">
                <a:solidFill>
                  <a:srgbClr val="A31515"/>
                </a:solidFill>
                <a:latin typeface="Consolas" panose="020B0609020204030204" pitchFamily="49" charset="0"/>
              </a:rPr>
              <a:t>"</a:t>
            </a:r>
            <a:r>
              <a:rPr lang="en-NZ" sz="1800" dirty="0" err="1">
                <a:solidFill>
                  <a:srgbClr val="A31515"/>
                </a:solidFill>
                <a:latin typeface="Consolas" panose="020B0609020204030204" pitchFamily="49" charset="0"/>
              </a:rPr>
              <a:t>AzureAd</a:t>
            </a:r>
            <a:r>
              <a:rPr lang="en-NZ" sz="1800" dirty="0">
                <a:solidFill>
                  <a:srgbClr val="A31515"/>
                </a:solidFill>
                <a:latin typeface="Consolas" panose="020B0609020204030204" pitchFamily="49" charset="0"/>
              </a:rPr>
              <a:t>"</a:t>
            </a:r>
            <a:r>
              <a:rPr lang="en-NZ" sz="1800" dirty="0">
                <a:solidFill>
                  <a:srgbClr val="000000"/>
                </a:solidFill>
                <a:latin typeface="Consolas" panose="020B0609020204030204" pitchFamily="49" charset="0"/>
              </a:rPr>
              <a:t>));</a:t>
            </a:r>
          </a:p>
        </p:txBody>
      </p:sp>
    </p:spTree>
    <p:extLst>
      <p:ext uri="{BB962C8B-B14F-4D97-AF65-F5344CB8AC3E}">
        <p14:creationId xmlns:p14="http://schemas.microsoft.com/office/powerpoint/2010/main" val="71862875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Demo</a:t>
            </a:r>
          </a:p>
        </p:txBody>
      </p:sp>
      <p:sp>
        <p:nvSpPr>
          <p:cNvPr id="5" name="Text Placeholder 4">
            <a:extLst>
              <a:ext uri="{FF2B5EF4-FFF2-40B4-BE49-F238E27FC236}">
                <a16:creationId xmlns:a16="http://schemas.microsoft.com/office/drawing/2014/main" id="{73BF2252-0C65-4177-8D23-8091A7D2D22F}"/>
              </a:ext>
            </a:extLst>
          </p:cNvPr>
          <p:cNvSpPr>
            <a:spLocks noGrp="1"/>
          </p:cNvSpPr>
          <p:nvPr>
            <p:ph type="body" sz="quarter" idx="12"/>
          </p:nvPr>
        </p:nvSpPr>
        <p:spPr/>
        <p:txBody>
          <a:bodyPr/>
          <a:lstStyle/>
          <a:p>
            <a:endParaRPr lang="en-NZ" dirty="0"/>
          </a:p>
        </p:txBody>
      </p:sp>
    </p:spTree>
    <p:extLst>
      <p:ext uri="{BB962C8B-B14F-4D97-AF65-F5344CB8AC3E}">
        <p14:creationId xmlns:p14="http://schemas.microsoft.com/office/powerpoint/2010/main" val="199109181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err="1"/>
              <a:t>Microsoft.Identity.Web</a:t>
            </a:r>
            <a:endParaRPr lang="en-US" dirty="0"/>
          </a:p>
        </p:txBody>
      </p:sp>
      <p:sp>
        <p:nvSpPr>
          <p:cNvPr id="5" name="Text Placeholder 4"/>
          <p:cNvSpPr>
            <a:spLocks noGrp="1"/>
          </p:cNvSpPr>
          <p:nvPr>
            <p:ph type="body" sz="quarter" idx="12"/>
          </p:nvPr>
        </p:nvSpPr>
        <p:spPr>
          <a:xfrm>
            <a:off x="584200" y="3962400"/>
            <a:ext cx="9144000" cy="2708434"/>
          </a:xfrm>
        </p:spPr>
        <p:txBody>
          <a:bodyPr/>
          <a:lstStyle/>
          <a:p>
            <a:r>
              <a:rPr lang="en-US" dirty="0"/>
              <a:t>Rory Braybrook	</a:t>
            </a:r>
          </a:p>
          <a:p>
            <a:endParaRPr lang="en-US" dirty="0"/>
          </a:p>
          <a:p>
            <a:r>
              <a:rPr lang="en-US" dirty="0"/>
              <a:t>Microsoft Identity Architect</a:t>
            </a:r>
          </a:p>
          <a:p>
            <a:r>
              <a:rPr lang="en-US" dirty="0"/>
              <a:t>Enterprise Mobility MVP</a:t>
            </a:r>
          </a:p>
          <a:p>
            <a:endParaRPr lang="en-US" dirty="0"/>
          </a:p>
          <a:p>
            <a:r>
              <a:rPr lang="en-US" dirty="0"/>
              <a:t>Twitter: 	@rbrayb</a:t>
            </a:r>
          </a:p>
          <a:p>
            <a:r>
              <a:rPr lang="en-US" dirty="0"/>
              <a:t>LinkedIn: 	</a:t>
            </a:r>
            <a:r>
              <a:rPr lang="en-US" dirty="0">
                <a:hlinkClick r:id="rId3"/>
              </a:rPr>
              <a:t>https://www.linkedin.com/in/rory-braybrook-6050a521/</a:t>
            </a:r>
            <a:endParaRPr lang="en-US" dirty="0"/>
          </a:p>
          <a:p>
            <a:r>
              <a:rPr lang="en-US" dirty="0"/>
              <a:t>Blog: 		</a:t>
            </a:r>
            <a:r>
              <a:rPr lang="en-US" dirty="0">
                <a:hlinkClick r:id="rId4"/>
              </a:rPr>
              <a:t>https://medium.com/the-new-control-plane</a:t>
            </a:r>
            <a:endParaRPr lang="en-US" dirty="0"/>
          </a:p>
        </p:txBody>
      </p:sp>
      <p:sp>
        <p:nvSpPr>
          <p:cNvPr id="2" name="TextBox 1">
            <a:extLst>
              <a:ext uri="{FF2B5EF4-FFF2-40B4-BE49-F238E27FC236}">
                <a16:creationId xmlns:a16="http://schemas.microsoft.com/office/drawing/2014/main" id="{CE66D88B-D931-4EA9-8C5E-2D146677CE03}"/>
              </a:ext>
            </a:extLst>
          </p:cNvPr>
          <p:cNvSpPr txBox="1"/>
          <p:nvPr/>
        </p:nvSpPr>
        <p:spPr>
          <a:xfrm>
            <a:off x="584200" y="1427583"/>
            <a:ext cx="10537890" cy="1107996"/>
          </a:xfrm>
          <a:prstGeom prst="rect">
            <a:avLst/>
          </a:prstGeom>
          <a:noFill/>
        </p:spPr>
        <p:txBody>
          <a:bodyPr wrap="square" lIns="0" tIns="0" rIns="0" bIns="0" rtlCol="0">
            <a:spAutoFit/>
          </a:bodyPr>
          <a:lstStyle/>
          <a:p>
            <a:r>
              <a:rPr lang="en-US" sz="3600" b="1" dirty="0">
                <a:solidFill>
                  <a:schemeClr val="accent1"/>
                </a:solidFill>
                <a:latin typeface="+mj-lt"/>
              </a:rPr>
              <a:t>Innovation in the new normal: role of developers and communities</a:t>
            </a:r>
          </a:p>
        </p:txBody>
      </p:sp>
    </p:spTree>
    <p:extLst>
      <p:ext uri="{BB962C8B-B14F-4D97-AF65-F5344CB8AC3E}">
        <p14:creationId xmlns:p14="http://schemas.microsoft.com/office/powerpoint/2010/main" val="318492317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Microsoft Identity Platform</a:t>
            </a:r>
          </a:p>
        </p:txBody>
      </p:sp>
    </p:spTree>
    <p:extLst>
      <p:ext uri="{BB962C8B-B14F-4D97-AF65-F5344CB8AC3E}">
        <p14:creationId xmlns:p14="http://schemas.microsoft.com/office/powerpoint/2010/main" val="117094412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9841" y="387924"/>
            <a:ext cx="8382000" cy="941796"/>
          </a:xfrm>
        </p:spPr>
        <p:txBody>
          <a:bodyPr>
            <a:normAutofit/>
          </a:bodyPr>
          <a:lstStyle/>
          <a:p>
            <a:r>
              <a:rPr lang="en-US" sz="4000" cap="none" dirty="0">
                <a:ln>
                  <a:noFill/>
                </a:ln>
                <a:solidFill>
                  <a:schemeClr val="bg2">
                    <a:lumMod val="25000"/>
                  </a:schemeClr>
                </a:solidFill>
                <a:latin typeface="Calibri" panose="020F0502020204030204" pitchFamily="34" charset="0"/>
                <a:cs typeface="Calibri" panose="020F0502020204030204" pitchFamily="34" charset="0"/>
              </a:rPr>
              <a:t>The Platform (not the Product!)</a:t>
            </a:r>
          </a:p>
        </p:txBody>
      </p:sp>
      <p:pic>
        <p:nvPicPr>
          <p:cNvPr id="4" name="Picture 3">
            <a:extLst>
              <a:ext uri="{FF2B5EF4-FFF2-40B4-BE49-F238E27FC236}">
                <a16:creationId xmlns:a16="http://schemas.microsoft.com/office/drawing/2014/main" id="{276469C2-C943-4C97-B50F-C33B7D4C41F4}"/>
              </a:ext>
            </a:extLst>
          </p:cNvPr>
          <p:cNvPicPr>
            <a:picLocks noChangeAspect="1"/>
          </p:cNvPicPr>
          <p:nvPr/>
        </p:nvPicPr>
        <p:blipFill>
          <a:blip r:embed="rId2"/>
          <a:stretch>
            <a:fillRect/>
          </a:stretch>
        </p:blipFill>
        <p:spPr>
          <a:xfrm>
            <a:off x="1597778" y="1590320"/>
            <a:ext cx="8996444" cy="4697890"/>
          </a:xfrm>
          <a:prstGeom prst="rect">
            <a:avLst/>
          </a:prstGeom>
        </p:spPr>
      </p:pic>
    </p:spTree>
    <p:extLst>
      <p:ext uri="{BB962C8B-B14F-4D97-AF65-F5344CB8AC3E}">
        <p14:creationId xmlns:p14="http://schemas.microsoft.com/office/powerpoint/2010/main" val="67498145"/>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9841" y="387924"/>
            <a:ext cx="8382000" cy="941796"/>
          </a:xfrm>
        </p:spPr>
        <p:txBody>
          <a:bodyPr>
            <a:normAutofit/>
          </a:bodyPr>
          <a:lstStyle/>
          <a:p>
            <a:r>
              <a:rPr lang="en-US" sz="4000" cap="none" dirty="0">
                <a:ln>
                  <a:noFill/>
                </a:ln>
                <a:solidFill>
                  <a:schemeClr val="bg2">
                    <a:lumMod val="25000"/>
                  </a:schemeClr>
                </a:solidFill>
                <a:latin typeface="Calibri" panose="020F0502020204030204" pitchFamily="34" charset="0"/>
                <a:cs typeface="Calibri" panose="020F0502020204030204" pitchFamily="34" charset="0"/>
              </a:rPr>
              <a:t>The Platform QuickStart's</a:t>
            </a:r>
          </a:p>
        </p:txBody>
      </p:sp>
      <p:pic>
        <p:nvPicPr>
          <p:cNvPr id="3" name="Picture 2">
            <a:extLst>
              <a:ext uri="{FF2B5EF4-FFF2-40B4-BE49-F238E27FC236}">
                <a16:creationId xmlns:a16="http://schemas.microsoft.com/office/drawing/2014/main" id="{E92A7560-8F7F-410A-BB5A-16D5092C8036}"/>
              </a:ext>
            </a:extLst>
          </p:cNvPr>
          <p:cNvPicPr>
            <a:picLocks noChangeAspect="1"/>
          </p:cNvPicPr>
          <p:nvPr/>
        </p:nvPicPr>
        <p:blipFill>
          <a:blip r:embed="rId2"/>
          <a:stretch>
            <a:fillRect/>
          </a:stretch>
        </p:blipFill>
        <p:spPr>
          <a:xfrm>
            <a:off x="1388428" y="1026075"/>
            <a:ext cx="8124825" cy="5663973"/>
          </a:xfrm>
          <a:prstGeom prst="rect">
            <a:avLst/>
          </a:prstGeom>
        </p:spPr>
      </p:pic>
    </p:spTree>
    <p:extLst>
      <p:ext uri="{BB962C8B-B14F-4D97-AF65-F5344CB8AC3E}">
        <p14:creationId xmlns:p14="http://schemas.microsoft.com/office/powerpoint/2010/main" val="3295842869"/>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9841" y="387924"/>
            <a:ext cx="8382000" cy="638443"/>
          </a:xfrm>
        </p:spPr>
        <p:txBody>
          <a:bodyPr>
            <a:normAutofit/>
          </a:bodyPr>
          <a:lstStyle/>
          <a:p>
            <a:r>
              <a:rPr lang="en-US" sz="4000" cap="none" dirty="0">
                <a:ln>
                  <a:noFill/>
                </a:ln>
                <a:solidFill>
                  <a:schemeClr val="bg2">
                    <a:lumMod val="25000"/>
                  </a:schemeClr>
                </a:solidFill>
                <a:latin typeface="Calibri" panose="020F0502020204030204" pitchFamily="34" charset="0"/>
                <a:cs typeface="Calibri" panose="020F0502020204030204" pitchFamily="34" charset="0"/>
              </a:rPr>
              <a:t>The Platform Application Type</a:t>
            </a:r>
          </a:p>
        </p:txBody>
      </p:sp>
      <p:pic>
        <p:nvPicPr>
          <p:cNvPr id="4" name="Picture 3">
            <a:extLst>
              <a:ext uri="{FF2B5EF4-FFF2-40B4-BE49-F238E27FC236}">
                <a16:creationId xmlns:a16="http://schemas.microsoft.com/office/drawing/2014/main" id="{B2C53EA2-AFE0-4865-8D73-CE52DCB570E2}"/>
              </a:ext>
            </a:extLst>
          </p:cNvPr>
          <p:cNvPicPr>
            <a:picLocks noChangeAspect="1"/>
          </p:cNvPicPr>
          <p:nvPr/>
        </p:nvPicPr>
        <p:blipFill>
          <a:blip r:embed="rId2"/>
          <a:stretch>
            <a:fillRect/>
          </a:stretch>
        </p:blipFill>
        <p:spPr>
          <a:xfrm>
            <a:off x="652462" y="1272851"/>
            <a:ext cx="10887075" cy="5426529"/>
          </a:xfrm>
          <a:prstGeom prst="rect">
            <a:avLst/>
          </a:prstGeom>
        </p:spPr>
      </p:pic>
    </p:spTree>
    <p:extLst>
      <p:ext uri="{BB962C8B-B14F-4D97-AF65-F5344CB8AC3E}">
        <p14:creationId xmlns:p14="http://schemas.microsoft.com/office/powerpoint/2010/main" val="959804248"/>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9841" y="387924"/>
            <a:ext cx="8382000" cy="638443"/>
          </a:xfrm>
        </p:spPr>
        <p:txBody>
          <a:bodyPr>
            <a:normAutofit/>
          </a:bodyPr>
          <a:lstStyle/>
          <a:p>
            <a:r>
              <a:rPr lang="en-US" sz="4000" cap="none" dirty="0">
                <a:ln>
                  <a:noFill/>
                </a:ln>
                <a:solidFill>
                  <a:schemeClr val="bg2">
                    <a:lumMod val="25000"/>
                  </a:schemeClr>
                </a:solidFill>
                <a:latin typeface="Calibri" panose="020F0502020204030204" pitchFamily="34" charset="0"/>
                <a:cs typeface="Calibri" panose="020F0502020204030204" pitchFamily="34" charset="0"/>
              </a:rPr>
              <a:t>The Platform Detailed Tutorial</a:t>
            </a:r>
          </a:p>
        </p:txBody>
      </p:sp>
      <p:pic>
        <p:nvPicPr>
          <p:cNvPr id="3" name="Picture 2">
            <a:extLst>
              <a:ext uri="{FF2B5EF4-FFF2-40B4-BE49-F238E27FC236}">
                <a16:creationId xmlns:a16="http://schemas.microsoft.com/office/drawing/2014/main" id="{D86385E8-425B-4D0E-BD71-714343B85EE1}"/>
              </a:ext>
            </a:extLst>
          </p:cNvPr>
          <p:cNvPicPr>
            <a:picLocks noChangeAspect="1"/>
          </p:cNvPicPr>
          <p:nvPr/>
        </p:nvPicPr>
        <p:blipFill>
          <a:blip r:embed="rId2"/>
          <a:stretch>
            <a:fillRect/>
          </a:stretch>
        </p:blipFill>
        <p:spPr>
          <a:xfrm>
            <a:off x="574041" y="1114499"/>
            <a:ext cx="9753600" cy="5551520"/>
          </a:xfrm>
          <a:prstGeom prst="rect">
            <a:avLst/>
          </a:prstGeom>
        </p:spPr>
      </p:pic>
    </p:spTree>
    <p:extLst>
      <p:ext uri="{BB962C8B-B14F-4D97-AF65-F5344CB8AC3E}">
        <p14:creationId xmlns:p14="http://schemas.microsoft.com/office/powerpoint/2010/main" val="3559005114"/>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Microsoft Identity Web </a:t>
            </a:r>
          </a:p>
        </p:txBody>
      </p:sp>
    </p:spTree>
    <p:extLst>
      <p:ext uri="{BB962C8B-B14F-4D97-AF65-F5344CB8AC3E}">
        <p14:creationId xmlns:p14="http://schemas.microsoft.com/office/powerpoint/2010/main" val="113776776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8263" y="457200"/>
            <a:ext cx="5996411" cy="553998"/>
          </a:xfrm>
        </p:spPr>
        <p:txBody>
          <a:bodyPr/>
          <a:lstStyle/>
          <a:p>
            <a:r>
              <a:rPr lang="en-US" dirty="0" err="1"/>
              <a:t>Microsoft.Identity.Web</a:t>
            </a:r>
            <a:endParaRPr lang="en-US" dirty="0"/>
          </a:p>
        </p:txBody>
      </p:sp>
      <p:sp>
        <p:nvSpPr>
          <p:cNvPr id="6" name="Text Placeholder 5"/>
          <p:cNvSpPr>
            <a:spLocks noGrp="1"/>
          </p:cNvSpPr>
          <p:nvPr>
            <p:ph sz="quarter" idx="10"/>
          </p:nvPr>
        </p:nvSpPr>
        <p:spPr>
          <a:xfrm>
            <a:off x="584200" y="1435100"/>
            <a:ext cx="11018838" cy="5059006"/>
          </a:xfrm>
        </p:spPr>
        <p:txBody>
          <a:bodyPr/>
          <a:lstStyle/>
          <a:p>
            <a:r>
              <a:rPr lang="en-US" dirty="0">
                <a:hlinkClick r:id="rId3"/>
              </a:rPr>
              <a:t>Microsoft Identity Web</a:t>
            </a:r>
            <a:r>
              <a:rPr lang="en-US" dirty="0"/>
              <a:t> is a library which contains a set of reusable classes used in conjunction with ASP.NET Core for integrating with the </a:t>
            </a:r>
            <a:r>
              <a:rPr lang="en-US" dirty="0">
                <a:hlinkClick r:id="rId4"/>
              </a:rPr>
              <a:t>Microsoft identity platform</a:t>
            </a:r>
            <a:r>
              <a:rPr lang="en-US" dirty="0"/>
              <a:t> (formerly </a:t>
            </a:r>
            <a:r>
              <a:rPr lang="en-US" i="1" dirty="0"/>
              <a:t>Azure AD v2.0 endpoint</a:t>
            </a:r>
            <a:r>
              <a:rPr lang="en-US" dirty="0"/>
              <a:t>) and </a:t>
            </a:r>
            <a:r>
              <a:rPr lang="en-US" dirty="0">
                <a:hlinkClick r:id="rId5"/>
              </a:rPr>
              <a:t>AAD B2C</a:t>
            </a:r>
            <a:endParaRPr lang="en-US" dirty="0"/>
          </a:p>
          <a:p>
            <a:endParaRPr lang="en-US" dirty="0"/>
          </a:p>
          <a:p>
            <a:r>
              <a:rPr lang="en-US" dirty="0"/>
              <a:t>This library is for specific usage with:</a:t>
            </a:r>
          </a:p>
          <a:p>
            <a:endParaRPr lang="en-US" dirty="0"/>
          </a:p>
          <a:p>
            <a:pPr lvl="2">
              <a:buFont typeface="Arial" panose="020B0604020202020204" pitchFamily="34" charset="0"/>
              <a:buChar char="•"/>
            </a:pPr>
            <a:r>
              <a:rPr lang="en-US" dirty="0">
                <a:hlinkClick r:id="rId6"/>
              </a:rPr>
              <a:t>Web applications</a:t>
            </a:r>
            <a:r>
              <a:rPr lang="en-US" dirty="0"/>
              <a:t>, which sign in users and, optionally, call web APIs</a:t>
            </a:r>
          </a:p>
          <a:p>
            <a:pPr lvl="2">
              <a:buFont typeface="Arial" panose="020B0604020202020204" pitchFamily="34" charset="0"/>
              <a:buChar char="•"/>
            </a:pPr>
            <a:r>
              <a:rPr lang="en-US" dirty="0">
                <a:hlinkClick r:id="rId7"/>
              </a:rPr>
              <a:t>Protected web APIs</a:t>
            </a:r>
            <a:r>
              <a:rPr lang="en-US" dirty="0"/>
              <a:t>, which optionally call protected downstream web APIs</a:t>
            </a:r>
          </a:p>
          <a:p>
            <a:pPr lvl="1">
              <a:buFont typeface="Arial" panose="020B0604020202020204" pitchFamily="34" charset="0"/>
              <a:buChar char="•"/>
            </a:pPr>
            <a:endParaRPr lang="en-US" dirty="0"/>
          </a:p>
          <a:p>
            <a:pPr lvl="1">
              <a:buFont typeface="Arial" panose="020B0604020202020204" pitchFamily="34" charset="0"/>
              <a:buChar char="•"/>
            </a:pPr>
            <a:r>
              <a:rPr lang="en-US" dirty="0"/>
              <a:t>Wiki: </a:t>
            </a:r>
            <a:r>
              <a:rPr lang="en-US" dirty="0">
                <a:hlinkClick r:id="rId8"/>
              </a:rPr>
              <a:t>https://github.com/AzureAD/microsoft-identity-web/wiki</a:t>
            </a:r>
            <a:endParaRPr lang="en-US" dirty="0"/>
          </a:p>
        </p:txBody>
      </p:sp>
    </p:spTree>
    <p:extLst>
      <p:ext uri="{BB962C8B-B14F-4D97-AF65-F5344CB8AC3E}">
        <p14:creationId xmlns:p14="http://schemas.microsoft.com/office/powerpoint/2010/main" val="54541250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theme/theme1.xml><?xml version="1.0" encoding="utf-8"?>
<a:theme xmlns:a="http://schemas.openxmlformats.org/drawingml/2006/main" name="9-51153_Microsoft_Ignite_White_Template">
  <a:themeElements>
    <a:clrScheme name="MBAS_Light">
      <a:dk1>
        <a:srgbClr val="000000"/>
      </a:dk1>
      <a:lt1>
        <a:srgbClr val="FFFFFF"/>
      </a:lt1>
      <a:dk2>
        <a:srgbClr val="243A5E"/>
      </a:dk2>
      <a:lt2>
        <a:srgbClr val="E6E6E6"/>
      </a:lt2>
      <a:accent1>
        <a:srgbClr val="0078D4"/>
      </a:accent1>
      <a:accent2>
        <a:srgbClr val="243A5E"/>
      </a:accent2>
      <a:accent3>
        <a:srgbClr val="D83B01"/>
      </a:accent3>
      <a:accent4>
        <a:srgbClr val="FF9349"/>
      </a:accent4>
      <a:accent5>
        <a:srgbClr val="8661C5"/>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extLst>
    <a:ext uri="{05A4C25C-085E-4340-85A3-A5531E510DB2}">
      <thm15:themeFamily xmlns:thm15="http://schemas.microsoft.com/office/thememl/2012/main" name="MS_Ignite_Digital_Event_Template_v12.potx" id="{987F915D-5FB6-4803-B1B9-1178BD7F7B76}" vid="{895B265D-DC43-4F47-AB7E-03FE0BD42608}"/>
    </a:ext>
  </a:extLst>
</a:theme>
</file>

<file path=ppt/theme/theme2.xml><?xml version="1.0" encoding="utf-8"?>
<a:theme xmlns:a="http://schemas.openxmlformats.org/drawingml/2006/main" name="9-51153_Microsoft_Ignite_Light_Gray_Template">
  <a:themeElements>
    <a:clrScheme name="Custom 4">
      <a:dk1>
        <a:srgbClr val="000000"/>
      </a:dk1>
      <a:lt1>
        <a:srgbClr val="FFFFFF"/>
      </a:lt1>
      <a:dk2>
        <a:srgbClr val="243A5E"/>
      </a:dk2>
      <a:lt2>
        <a:srgbClr val="E6E6E6"/>
      </a:lt2>
      <a:accent1>
        <a:srgbClr val="0078D4"/>
      </a:accent1>
      <a:accent2>
        <a:srgbClr val="243A5E"/>
      </a:accent2>
      <a:accent3>
        <a:srgbClr val="D83B01"/>
      </a:accent3>
      <a:accent4>
        <a:srgbClr val="FF9349"/>
      </a:accent4>
      <a:accent5>
        <a:srgbClr val="8661C5"/>
      </a:accent5>
      <a:accent6>
        <a:srgbClr val="737373"/>
      </a:accent6>
      <a:hlink>
        <a:srgbClr val="0069BA"/>
      </a:hlink>
      <a:folHlink>
        <a:srgbClr val="0069BA"/>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smtClean="0"/>
        </a:defPPr>
      </a:lstStyle>
    </a:txDef>
  </a:objectDefaults>
  <a:extraClrSchemeLst/>
  <a:extLst>
    <a:ext uri="{05A4C25C-085E-4340-85A3-A5531E510DB2}">
      <thm15:themeFamily xmlns:thm15="http://schemas.microsoft.com/office/thememl/2012/main" name="MS_Ignite_Digital_Event_Template_v12.potx" id="{987F915D-5FB6-4803-B1B9-1178BD7F7B76}" vid="{AEFE2C8B-2544-4222-AD3E-3777F6485C43}"/>
    </a:ext>
  </a:extLst>
</a:theme>
</file>

<file path=ppt/theme/theme3.xml><?xml version="1.0" encoding="utf-8"?>
<a:theme xmlns:a="http://schemas.openxmlformats.org/drawingml/2006/main" name="9-51153_Microsoft_Ignite_Black_Template">
  <a:themeElements>
    <a:clrScheme name="MBAS_Dark">
      <a:dk1>
        <a:srgbClr val="000000"/>
      </a:dk1>
      <a:lt1>
        <a:srgbClr val="FFFFFF"/>
      </a:lt1>
      <a:dk2>
        <a:srgbClr val="243A5E"/>
      </a:dk2>
      <a:lt2>
        <a:srgbClr val="E6E6E6"/>
      </a:lt2>
      <a:accent1>
        <a:srgbClr val="50E6FF"/>
      </a:accent1>
      <a:accent2>
        <a:srgbClr val="0078D4"/>
      </a:accent2>
      <a:accent3>
        <a:srgbClr val="D83B01"/>
      </a:accent3>
      <a:accent4>
        <a:srgbClr val="FF9349"/>
      </a:accent4>
      <a:accent5>
        <a:srgbClr val="8661C5"/>
      </a:accent5>
      <a:accent6>
        <a:srgbClr val="D2D2D2"/>
      </a:accent6>
      <a:hlink>
        <a:srgbClr val="50E6FF"/>
      </a:hlink>
      <a:folHlink>
        <a:srgbClr val="50E6FF"/>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000000"/>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smtClean="0"/>
        </a:defPPr>
      </a:lstStyle>
    </a:txDef>
  </a:objectDefaults>
  <a:extraClrSchemeLst/>
  <a:extLst>
    <a:ext uri="{05A4C25C-085E-4340-85A3-A5531E510DB2}">
      <thm15:themeFamily xmlns:thm15="http://schemas.microsoft.com/office/thememl/2012/main" name="MS_Ignite_Digital_Event_Template_v12.potx" id="{987F915D-5FB6-4803-B1B9-1178BD7F7B76}" vid="{5CD2FFA6-B9A3-408C-B7F0-5DF8305F3E28}"/>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0DB883DC76F874F883B6A5DD81DED01" ma:contentTypeVersion="12" ma:contentTypeDescription="Create a new document." ma:contentTypeScope="" ma:versionID="37b68fbb6babb2af877745008950f679">
  <xsd:schema xmlns:xsd="http://www.w3.org/2001/XMLSchema" xmlns:xs="http://www.w3.org/2001/XMLSchema" xmlns:p="http://schemas.microsoft.com/office/2006/metadata/properties" xmlns:ns2="e8ae479d-70b2-48f1-ac07-5e4b9bdc6bb1" xmlns:ns3="f31830e7-8057-470b-8458-1d48a1e7b45a" targetNamespace="http://schemas.microsoft.com/office/2006/metadata/properties" ma:root="true" ma:fieldsID="16fc4845a16f065a76f64f1e60f36358" ns2:_="" ns3:_="">
    <xsd:import namespace="e8ae479d-70b2-48f1-ac07-5e4b9bdc6bb1"/>
    <xsd:import namespace="f31830e7-8057-470b-8458-1d48a1e7b45a"/>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KeyPoints" minOccurs="0"/>
                <xsd:element ref="ns2:MediaServiceKeyPoints" minOccurs="0"/>
                <xsd:element ref="ns2:MediaServiceOCR" minOccurs="0"/>
                <xsd:element ref="ns2:MediaServiceGenerationTime" minOccurs="0"/>
                <xsd:element ref="ns2:MediaServiceEventHashCode" minOccurs="0"/>
                <xsd:element ref="ns2:MediaServiceAutoTags" minOccurs="0"/>
                <xsd:element ref="ns2:MediaServiceDateTaken"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8ae479d-70b2-48f1-ac07-5e4b9bdc6bb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Tags" ma:index="17" nillable="true" ma:displayName="Tags" ma:internalName="MediaServiceAutoTags" ma:readOnly="true">
      <xsd:simpleType>
        <xsd:restriction base="dms:Text"/>
      </xsd:simpleType>
    </xsd:element>
    <xsd:element name="MediaServiceDateTaken" ma:index="18" nillable="true" ma:displayName="MediaServiceDateTaken" ma:hidden="true" ma:internalName="MediaServiceDateTaken" ma:readOnly="true">
      <xsd:simpleType>
        <xsd:restriction base="dms:Text"/>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31830e7-8057-470b-8458-1d48a1e7b45a"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6A71208C-BA82-41E1-BBC0-33935689337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8ae479d-70b2-48f1-ac07-5e4b9bdc6bb1"/>
    <ds:schemaRef ds:uri="f31830e7-8057-470b-8458-1d48a1e7b45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F990F116-B58F-4255-B05B-DA3808E0E5C6}">
  <ds:schemaRefs>
    <ds:schemaRef ds:uri="http://schemas.microsoft.com/office/2006/metadata/properties"/>
    <ds:schemaRef ds:uri="http://schemas.microsoft.com/office/infopath/2007/PartnerControls"/>
    <ds:schemaRef ds:uri="http://purl.org/dc/elements/1.1/"/>
    <ds:schemaRef ds:uri="http://schemas.microsoft.com/office/2006/documentManagement/types"/>
    <ds:schemaRef ds:uri="http://www.w3.org/XML/1998/namespace"/>
    <ds:schemaRef ds:uri="9a10a4b0-44e1-4b3e-a645-17af7e82b6df"/>
    <ds:schemaRef ds:uri="http://purl.org/dc/terms/"/>
    <ds:schemaRef ds:uri="http://schemas.microsoft.com/sharepoint/v4"/>
    <ds:schemaRef ds:uri="http://purl.org/dc/dcmitype/"/>
    <ds:schemaRef ds:uri="http://schemas.openxmlformats.org/package/2006/metadata/core-properties"/>
    <ds:schemaRef ds:uri="2d322a52-14f0-4b2e-9e88-bc50b68693b8"/>
  </ds:schemaRefs>
</ds:datastoreItem>
</file>

<file path=docProps/app.xml><?xml version="1.0" encoding="utf-8"?>
<Properties xmlns="http://schemas.openxmlformats.org/officeDocument/2006/extended-properties" xmlns:vt="http://schemas.openxmlformats.org/officeDocument/2006/docPropsVTypes">
  <Template>MS_Ignite_Digital_Event_Template_v13</Template>
  <TotalTime>122</TotalTime>
  <Words>947</Words>
  <Application>Microsoft Office PowerPoint</Application>
  <PresentationFormat>Widescreen</PresentationFormat>
  <Paragraphs>125</Paragraphs>
  <Slides>18</Slides>
  <Notes>12</Notes>
  <HiddenSlides>1</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18</vt:i4>
      </vt:variant>
    </vt:vector>
  </HeadingPairs>
  <TitlesOfParts>
    <vt:vector size="27" baseType="lpstr">
      <vt:lpstr>Arial</vt:lpstr>
      <vt:lpstr>Calibri</vt:lpstr>
      <vt:lpstr>Consolas</vt:lpstr>
      <vt:lpstr>Segoe UI</vt:lpstr>
      <vt:lpstr>Segoe UI Semibold</vt:lpstr>
      <vt:lpstr>Wingdings</vt:lpstr>
      <vt:lpstr>9-51153_Microsoft_Ignite_White_Template</vt:lpstr>
      <vt:lpstr>9-51153_Microsoft_Ignite_Light_Gray_Template</vt:lpstr>
      <vt:lpstr>9-51153_Microsoft_Ignite_Black_Template</vt:lpstr>
      <vt:lpstr>PowerPoint Presentation</vt:lpstr>
      <vt:lpstr>Microsoft.Identity.Web</vt:lpstr>
      <vt:lpstr>Microsoft Identity Platform</vt:lpstr>
      <vt:lpstr>The Platform (not the Product!)</vt:lpstr>
      <vt:lpstr>The Platform QuickStart's</vt:lpstr>
      <vt:lpstr>The Platform Application Type</vt:lpstr>
      <vt:lpstr>The Platform Detailed Tutorial</vt:lpstr>
      <vt:lpstr>Microsoft Identity Web </vt:lpstr>
      <vt:lpstr>Microsoft.Identity.Web</vt:lpstr>
      <vt:lpstr>New Features</vt:lpstr>
      <vt:lpstr>Templates</vt:lpstr>
      <vt:lpstr>Authentication</vt:lpstr>
      <vt:lpstr>Create the project</vt:lpstr>
      <vt:lpstr>Build the project</vt:lpstr>
      <vt:lpstr>Run the project</vt:lpstr>
      <vt:lpstr>Bottom code layout</vt:lpstr>
      <vt:lpstr>One line of code</vt:lpstr>
      <vt:lpstr>Demo</vt:lpstr>
    </vt:vector>
  </TitlesOfParts>
  <Manager>&lt;Comms manager&gt;</Manager>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dc:subject>
  <dc:creator>Bekah</dc:creator>
  <cp:keywords>Ignite</cp:keywords>
  <cp:lastModifiedBy>Rory Braybrook</cp:lastModifiedBy>
  <cp:revision>19</cp:revision>
  <dcterms:created xsi:type="dcterms:W3CDTF">2020-08-21T12:42:49Z</dcterms:created>
  <dcterms:modified xsi:type="dcterms:W3CDTF">2020-10-07T05:08:56Z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etDate">
    <vt:lpwstr>2020-08-13T23:32:11Z</vt:lpwstr>
  </property>
  <property fmtid="{D5CDD505-2E9C-101B-9397-08002B2CF9AE}" pid="4" name="MSIP_Label_f42aa342-8706-4288-bd11-ebb85995028c_Method">
    <vt:lpwstr>Standard</vt:lpwstr>
  </property>
  <property fmtid="{D5CDD505-2E9C-101B-9397-08002B2CF9AE}" pid="5" name="MSIP_Label_f42aa342-8706-4288-bd11-ebb85995028c_Name">
    <vt:lpwstr>Internal</vt:lpwstr>
  </property>
  <property fmtid="{D5CDD505-2E9C-101B-9397-08002B2CF9AE}" pid="6" name="MSIP_Label_f42aa342-8706-4288-bd11-ebb85995028c_SiteId">
    <vt:lpwstr>72f988bf-86f1-41af-91ab-2d7cd011db47</vt:lpwstr>
  </property>
  <property fmtid="{D5CDD505-2E9C-101B-9397-08002B2CF9AE}" pid="7" name="MSIP_Label_f42aa342-8706-4288-bd11-ebb85995028c_ActionId">
    <vt:lpwstr>73d00fdc-e389-46bc-b1ba-8d47869790bb</vt:lpwstr>
  </property>
  <property fmtid="{D5CDD505-2E9C-101B-9397-08002B2CF9AE}" pid="8" name="MSIP_Label_f42aa342-8706-4288-bd11-ebb85995028c_ContentBits">
    <vt:lpwstr>0</vt:lpwstr>
  </property>
  <property fmtid="{D5CDD505-2E9C-101B-9397-08002B2CF9AE}" pid="9" name="ContentTypeId">
    <vt:lpwstr>0x01010050DB883DC76F874F883B6A5DD81DED01</vt:lpwstr>
  </property>
</Properties>
</file>

<file path=docProps/thumbnail.jpeg>
</file>